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8" name="Rettangolo 7"/>
          <p:cNvSpPr/>
          <p:nvPr userDrawn="1"/>
        </p:nvSpPr>
        <p:spPr>
          <a:xfrm>
            <a:off x="0" y="5943600"/>
            <a:ext cx="1219199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 userDrawn="1"/>
        </p:nvSpPr>
        <p:spPr>
          <a:xfrm>
            <a:off x="3441894" y="6087676"/>
            <a:ext cx="5308210" cy="62624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1"/>
            <a:ext cx="12192000" cy="1656272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720" y="240152"/>
            <a:ext cx="10036277" cy="970450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8" name="Rettangolo 7"/>
          <p:cNvSpPr/>
          <p:nvPr userDrawn="1"/>
        </p:nvSpPr>
        <p:spPr>
          <a:xfrm>
            <a:off x="361427" y="446757"/>
            <a:ext cx="665116" cy="6262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r="-6980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157000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128010"/>
            <a:ext cx="10571998" cy="970450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dirty="0" smtClean="0"/>
              <a:t>DIPARTIMENTO AMMINISTRATIVO</a:t>
            </a:r>
            <a:br>
              <a:rPr lang="it-IT" dirty="0" smtClean="0"/>
            </a:br>
            <a:r>
              <a:rPr lang="it-IT" dirty="0" smtClean="0"/>
              <a:t>Servizio acquisti metropolitano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31585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Istituzione SAM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Servizio Acquisti Metropolitano (SAM) è stato il primo servizio unificato tra le Aziende Sanitarie dell’Area Bolognese: dal luglio 2011 per AUSL BO, AOU BO e IOR, dal 2013 anche per AUSL Imola.</a:t>
            </a:r>
          </a:p>
          <a:p>
            <a:r>
              <a:rPr lang="it-IT" dirty="0" smtClean="0"/>
              <a:t>Il SAM assicura, in coerenza con gli orientamenti operativi fissati da tutte le Direzioni Aziendali, l'acquisizione delle forniture e dei servizi necessari ai diversi settori (sanitari, tecnici e di supporto), per l'espletamento dell'attività istituzionale delle suindicate Aziende Sanitarie.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33184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Attività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SAM espleta essenzialmente procedure di acquisizione di beni e servizi per valori superiori a 40.000 euro, sulla base di capitolati tecnici delle UUOO competenti: es. UO Ingegneria Clinica, UO Farmacia, UO Tecnologie informatiche, Distretti, Dipartimenti,…</a:t>
            </a:r>
          </a:p>
          <a:p>
            <a:r>
              <a:rPr lang="it-IT" dirty="0" smtClean="0"/>
              <a:t>Tale attività è preceduta dalla Programmazione  e si conclude con la stipula del contratto</a:t>
            </a:r>
            <a:r>
              <a:rPr lang="it-IT" dirty="0" smtClean="0"/>
              <a:t>.</a:t>
            </a:r>
          </a:p>
          <a:p>
            <a:r>
              <a:rPr lang="it-IT" dirty="0" smtClean="0"/>
              <a:t>L’attività del SAM deve coordinarsi con l’attività dell’Agenzia Regionale Intercent-ER , soggetto aggregatore della Regione Emilia Romagna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Normativa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Per  l’esercizio della propria attività, si applica essenzialmente il c.d. Codice Appalti, oltre norme di diritto civile, amministrativo, disposizioni di vari Organi </a:t>
            </a:r>
            <a:r>
              <a:rPr lang="it-IT" dirty="0" smtClean="0"/>
              <a:t> Nazionali (es</a:t>
            </a:r>
            <a:r>
              <a:rPr lang="it-IT" dirty="0" smtClean="0"/>
              <a:t>. ANAC),  normativa nazionale in tema di trasparenza e anticorruzione, </a:t>
            </a:r>
            <a:r>
              <a:rPr lang="it-IT" dirty="0" smtClean="0"/>
              <a:t>…</a:t>
            </a:r>
          </a:p>
          <a:p>
            <a:r>
              <a:rPr lang="it-IT" smtClean="0"/>
              <a:t>Direttive Comunitarie</a:t>
            </a:r>
            <a:endParaRPr lang="it-IT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zione">
  <a:themeElements>
    <a:clrScheme name="Rosso arancion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Citazione</Template>
  <TotalTime>54</TotalTime>
  <Words>210</Words>
  <Application>Microsoft Office PowerPoint</Application>
  <PresentationFormat>Personalizzato</PresentationFormat>
  <Paragraphs>11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Citazione</vt:lpstr>
      <vt:lpstr>DIPARTIMENTO AMMINISTRATIVO Servizio acquisti metropolitano</vt:lpstr>
      <vt:lpstr>Istituzione SAM</vt:lpstr>
      <vt:lpstr>Attività</vt:lpstr>
      <vt:lpstr>Normativa</vt:lpstr>
    </vt:vector>
  </TitlesOfParts>
  <Company>Azienda AUSL di Bologna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Windows</dc:creator>
  <cp:lastModifiedBy>campa</cp:lastModifiedBy>
  <cp:revision>10</cp:revision>
  <dcterms:created xsi:type="dcterms:W3CDTF">2021-09-14T13:29:03Z</dcterms:created>
  <dcterms:modified xsi:type="dcterms:W3CDTF">2021-10-08T09:47:09Z</dcterms:modified>
</cp:coreProperties>
</file>