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3441894" y="6087676"/>
            <a:ext cx="5308210" cy="6262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12192000" cy="165627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20" y="240152"/>
            <a:ext cx="10036277" cy="97045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361427" y="446757"/>
            <a:ext cx="665116" cy="6262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r="-6980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157000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8010"/>
            <a:ext cx="10571998" cy="97045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DIPARTIMENTO AMMINISTRATIVO</a:t>
            </a:r>
            <a:br>
              <a:rPr lang="it-IT" dirty="0" smtClean="0"/>
            </a:br>
            <a:r>
              <a:rPr lang="it-IT" dirty="0" smtClean="0"/>
              <a:t>Servizio </a:t>
            </a:r>
            <a:r>
              <a:rPr lang="it-IT" dirty="0" smtClean="0"/>
              <a:t>Unico Metropolitano Contabilità e Finanza (SUMCF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15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Istituito in base all’Accordo quadro per lo svolgimento delle funzioni unificate dei servizi amministrativi, tecnici e professionali nell’area metropolitana di Bologna (2015),</a:t>
            </a:r>
          </a:p>
          <a:p>
            <a:r>
              <a:rPr lang="it-IT" dirty="0" smtClean="0"/>
              <a:t>Cura la redazione e redige i </a:t>
            </a:r>
            <a:r>
              <a:rPr lang="it-IT" i="1" dirty="0" smtClean="0"/>
              <a:t>bilanci di esercizio;</a:t>
            </a:r>
            <a:endParaRPr lang="it-IT" dirty="0" smtClean="0"/>
          </a:p>
          <a:p>
            <a:r>
              <a:rPr lang="it-IT" dirty="0" smtClean="0"/>
              <a:t>assicura gli adempimenti fiscali ed è responsabile della regolarità contabile delle operazioni effettuate dalle Aziende;</a:t>
            </a:r>
          </a:p>
          <a:p>
            <a:r>
              <a:rPr lang="it-IT" dirty="0" smtClean="0"/>
              <a:t>contabilizza tutti i ricavi e i costi generati dall’attività aziendale;</a:t>
            </a:r>
          </a:p>
          <a:p>
            <a:r>
              <a:rPr lang="it-IT" dirty="0" smtClean="0"/>
              <a:t>dispone i pagamenti e registra gli incassi;</a:t>
            </a:r>
          </a:p>
          <a:p>
            <a:r>
              <a:rPr lang="it-IT" dirty="0" smtClean="0"/>
              <a:t>pianifica e gestisce le risorse finanziarie delle Aziende;</a:t>
            </a:r>
          </a:p>
          <a:p>
            <a:r>
              <a:rPr lang="it-IT" dirty="0" smtClean="0"/>
              <a:t>gestisce i rapporti con la tesoreria;</a:t>
            </a:r>
          </a:p>
          <a:p>
            <a:r>
              <a:rPr lang="it-IT" dirty="0" smtClean="0"/>
              <a:t>gestisce i rapporti con i fornitori di beni e servizi, nonché con gli utenti istituzionali per quanto riguarda i flussi informativi periodici delle Aziende;</a:t>
            </a:r>
          </a:p>
          <a:p>
            <a:r>
              <a:rPr lang="it-IT" dirty="0" smtClean="0"/>
              <a:t>cura e conserva tutte le scritture contabili e i libri contabili delle Aziende.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18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ARTICOLAZIONI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Settore ciclo attivo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800" dirty="0" smtClean="0"/>
              <a:t>Attività inerenti alla fatturazione attiva (registrazioni, regolarizzi, adempimenti fiscali)</a:t>
            </a:r>
          </a:p>
          <a:p>
            <a:r>
              <a:rPr lang="it-IT" dirty="0" smtClean="0"/>
              <a:t>Settore ciclo passivo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800" dirty="0" smtClean="0"/>
              <a:t>Attività inerenti alla fatturazione passiva (registrazioni, pagamenti, adempimenti fiscali)</a:t>
            </a:r>
          </a:p>
          <a:p>
            <a:r>
              <a:rPr lang="it-IT" dirty="0" smtClean="0"/>
              <a:t>Staff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800" dirty="0" smtClean="0"/>
              <a:t>Procedimenti di redazione dei bilanci di esercizio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800" dirty="0" smtClean="0"/>
              <a:t>Debiti informativi regionali e ministeriali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Citazione</Template>
  <TotalTime>39</TotalTime>
  <Words>80</Words>
  <Application>Microsoft Office PowerPoint</Application>
  <PresentationFormat>Personalizzato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Citazione</vt:lpstr>
      <vt:lpstr>DIPARTIMENTO AMMINISTRATIVO Servizio Unico Metropolitano Contabilità e Finanza (SUMCF)</vt:lpstr>
      <vt:lpstr>FUNZIONI</vt:lpstr>
      <vt:lpstr>ARTICOLAZIONI</vt:lpstr>
    </vt:vector>
  </TitlesOfParts>
  <Company>Azienda AUSL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campa</cp:lastModifiedBy>
  <cp:revision>7</cp:revision>
  <dcterms:created xsi:type="dcterms:W3CDTF">2021-09-14T13:29:03Z</dcterms:created>
  <dcterms:modified xsi:type="dcterms:W3CDTF">2021-10-11T06:20:05Z</dcterms:modified>
</cp:coreProperties>
</file>