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327" r:id="rId3"/>
    <p:sldId id="256" r:id="rId4"/>
    <p:sldId id="265" r:id="rId5"/>
    <p:sldId id="289" r:id="rId6"/>
    <p:sldId id="328" r:id="rId7"/>
    <p:sldId id="333" r:id="rId8"/>
    <p:sldId id="334" r:id="rId9"/>
    <p:sldId id="335" r:id="rId10"/>
    <p:sldId id="336" r:id="rId11"/>
    <p:sldId id="257" r:id="rId12"/>
    <p:sldId id="337" r:id="rId13"/>
    <p:sldId id="332" r:id="rId14"/>
    <p:sldId id="330" r:id="rId15"/>
    <p:sldId id="326" r:id="rId16"/>
    <p:sldId id="329" r:id="rId17"/>
    <p:sldId id="325" r:id="rId18"/>
    <p:sldId id="315" r:id="rId19"/>
    <p:sldId id="309" r:id="rId20"/>
    <p:sldId id="288" r:id="rId21"/>
    <p:sldId id="294" r:id="rId22"/>
    <p:sldId id="342" r:id="rId23"/>
    <p:sldId id="338" r:id="rId24"/>
    <p:sldId id="331" r:id="rId25"/>
    <p:sldId id="339" r:id="rId26"/>
    <p:sldId id="340" r:id="rId27"/>
    <p:sldId id="341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CC"/>
    <a:srgbClr val="FFFFCC"/>
    <a:srgbClr val="CCFF99"/>
    <a:srgbClr val="C5E2FF"/>
    <a:srgbClr val="AFD7FF"/>
    <a:srgbClr val="D9F1FF"/>
    <a:srgbClr val="99CC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34925B-2A37-49DC-8B74-E28AE50E0598}" v="109" dt="2022-06-16T20:54:38.9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o Maria Luisa" userId="e91b0790-f514-4bfe-913f-2ba057b2ba6c" providerId="ADAL" clId="{6134925B-2A37-49DC-8B74-E28AE50E0598}"/>
    <pc:docChg chg="undo redo custSel addSld delSld modSld">
      <pc:chgData name="Moro Maria Luisa" userId="e91b0790-f514-4bfe-913f-2ba057b2ba6c" providerId="ADAL" clId="{6134925B-2A37-49DC-8B74-E28AE50E0598}" dt="2022-06-16T21:02:35.578" v="1268" actId="20577"/>
      <pc:docMkLst>
        <pc:docMk/>
      </pc:docMkLst>
      <pc:sldChg chg="modSp add mod">
        <pc:chgData name="Moro Maria Luisa" userId="e91b0790-f514-4bfe-913f-2ba057b2ba6c" providerId="ADAL" clId="{6134925B-2A37-49DC-8B74-E28AE50E0598}" dt="2022-06-16T19:40:56.840" v="1013" actId="1076"/>
        <pc:sldMkLst>
          <pc:docMk/>
          <pc:sldMk cId="3527398666" sldId="256"/>
        </pc:sldMkLst>
        <pc:spChg chg="mod">
          <ac:chgData name="Moro Maria Luisa" userId="e91b0790-f514-4bfe-913f-2ba057b2ba6c" providerId="ADAL" clId="{6134925B-2A37-49DC-8B74-E28AE50E0598}" dt="2022-06-16T19:40:51.938" v="1012" actId="403"/>
          <ac:spMkLst>
            <pc:docMk/>
            <pc:sldMk cId="3527398666" sldId="256"/>
            <ac:spMk id="4" creationId="{8AAB330B-63A0-4A44-BE75-B43F5EFC47E1}"/>
          </ac:spMkLst>
        </pc:spChg>
        <pc:picChg chg="mod">
          <ac:chgData name="Moro Maria Luisa" userId="e91b0790-f514-4bfe-913f-2ba057b2ba6c" providerId="ADAL" clId="{6134925B-2A37-49DC-8B74-E28AE50E0598}" dt="2022-06-16T19:40:56.840" v="1013" actId="1076"/>
          <ac:picMkLst>
            <pc:docMk/>
            <pc:sldMk cId="3527398666" sldId="256"/>
            <ac:picMk id="1026" creationId="{486DBA93-50C1-4756-9934-1FA69A4A735D}"/>
          </ac:picMkLst>
        </pc:picChg>
      </pc:sldChg>
      <pc:sldChg chg="modSp add mod">
        <pc:chgData name="Moro Maria Luisa" userId="e91b0790-f514-4bfe-913f-2ba057b2ba6c" providerId="ADAL" clId="{6134925B-2A37-49DC-8B74-E28AE50E0598}" dt="2022-06-16T19:41:10.600" v="1015" actId="14100"/>
        <pc:sldMkLst>
          <pc:docMk/>
          <pc:sldMk cId="966637806" sldId="257"/>
        </pc:sldMkLst>
        <pc:spChg chg="mod">
          <ac:chgData name="Moro Maria Luisa" userId="e91b0790-f514-4bfe-913f-2ba057b2ba6c" providerId="ADAL" clId="{6134925B-2A37-49DC-8B74-E28AE50E0598}" dt="2022-06-16T19:41:10.600" v="1015" actId="14100"/>
          <ac:spMkLst>
            <pc:docMk/>
            <pc:sldMk cId="966637806" sldId="257"/>
            <ac:spMk id="3" creationId="{7BA21679-B2D2-4122-9878-48199E2C1DA7}"/>
          </ac:spMkLst>
        </pc:spChg>
      </pc:sldChg>
      <pc:sldChg chg="addSp modSp mod">
        <pc:chgData name="Moro Maria Luisa" userId="e91b0790-f514-4bfe-913f-2ba057b2ba6c" providerId="ADAL" clId="{6134925B-2A37-49DC-8B74-E28AE50E0598}" dt="2022-06-15T08:13:32.813" v="59" actId="1076"/>
        <pc:sldMkLst>
          <pc:docMk/>
          <pc:sldMk cId="3664805057" sldId="258"/>
        </pc:sldMkLst>
        <pc:spChg chg="mod">
          <ac:chgData name="Moro Maria Luisa" userId="e91b0790-f514-4bfe-913f-2ba057b2ba6c" providerId="ADAL" clId="{6134925B-2A37-49DC-8B74-E28AE50E0598}" dt="2022-06-15T08:13:32.813" v="59" actId="1076"/>
          <ac:spMkLst>
            <pc:docMk/>
            <pc:sldMk cId="3664805057" sldId="258"/>
            <ac:spMk id="2" creationId="{9406ED6C-0E26-4FA5-A1AE-327881E689DD}"/>
          </ac:spMkLst>
        </pc:spChg>
        <pc:spChg chg="mod">
          <ac:chgData name="Moro Maria Luisa" userId="e91b0790-f514-4bfe-913f-2ba057b2ba6c" providerId="ADAL" clId="{6134925B-2A37-49DC-8B74-E28AE50E0598}" dt="2022-06-15T08:13:25.351" v="57" actId="14100"/>
          <ac:spMkLst>
            <pc:docMk/>
            <pc:sldMk cId="3664805057" sldId="258"/>
            <ac:spMk id="3" creationId="{EF7C6C1E-790D-4262-B515-AE3D0E1A1402}"/>
          </ac:spMkLst>
        </pc:spChg>
        <pc:picChg chg="add mod">
          <ac:chgData name="Moro Maria Luisa" userId="e91b0790-f514-4bfe-913f-2ba057b2ba6c" providerId="ADAL" clId="{6134925B-2A37-49DC-8B74-E28AE50E0598}" dt="2022-06-15T08:13:06.076" v="53" actId="1076"/>
          <ac:picMkLst>
            <pc:docMk/>
            <pc:sldMk cId="3664805057" sldId="258"/>
            <ac:picMk id="5" creationId="{CE56B842-B088-DA28-6F15-AC471377294A}"/>
          </ac:picMkLst>
        </pc:picChg>
      </pc:sldChg>
      <pc:sldChg chg="delSp modSp add del mod setBg">
        <pc:chgData name="Moro Maria Luisa" userId="e91b0790-f514-4bfe-913f-2ba057b2ba6c" providerId="ADAL" clId="{6134925B-2A37-49DC-8B74-E28AE50E0598}" dt="2022-06-15T08:15:44.120" v="101" actId="47"/>
        <pc:sldMkLst>
          <pc:docMk/>
          <pc:sldMk cId="0" sldId="260"/>
        </pc:sldMkLst>
        <pc:spChg chg="mod">
          <ac:chgData name="Moro Maria Luisa" userId="e91b0790-f514-4bfe-913f-2ba057b2ba6c" providerId="ADAL" clId="{6134925B-2A37-49DC-8B74-E28AE50E0598}" dt="2022-06-15T08:15:14.429" v="100" actId="338"/>
          <ac:spMkLst>
            <pc:docMk/>
            <pc:sldMk cId="0" sldId="260"/>
            <ac:spMk id="3" creationId="{9475CC13-A19B-C65E-DC82-7BB70A6B46BB}"/>
          </ac:spMkLst>
        </pc:spChg>
        <pc:spChg chg="mod">
          <ac:chgData name="Moro Maria Luisa" userId="e91b0790-f514-4bfe-913f-2ba057b2ba6c" providerId="ADAL" clId="{6134925B-2A37-49DC-8B74-E28AE50E0598}" dt="2022-06-15T08:15:14.429" v="100" actId="338"/>
          <ac:spMkLst>
            <pc:docMk/>
            <pc:sldMk cId="0" sldId="260"/>
            <ac:spMk id="6146" creationId="{027F89A0-FC2B-DF98-7691-D969988AA74F}"/>
          </ac:spMkLst>
        </pc:spChg>
        <pc:spChg chg="mod">
          <ac:chgData name="Moro Maria Luisa" userId="e91b0790-f514-4bfe-913f-2ba057b2ba6c" providerId="ADAL" clId="{6134925B-2A37-49DC-8B74-E28AE50E0598}" dt="2022-06-15T08:15:14.429" v="100" actId="338"/>
          <ac:spMkLst>
            <pc:docMk/>
            <pc:sldMk cId="0" sldId="260"/>
            <ac:spMk id="6147" creationId="{460A63C0-08A1-4C47-9DAC-9EA88EF655C8}"/>
          </ac:spMkLst>
        </pc:spChg>
        <pc:spChg chg="mod">
          <ac:chgData name="Moro Maria Luisa" userId="e91b0790-f514-4bfe-913f-2ba057b2ba6c" providerId="ADAL" clId="{6134925B-2A37-49DC-8B74-E28AE50E0598}" dt="2022-06-15T08:15:14.429" v="100" actId="338"/>
          <ac:spMkLst>
            <pc:docMk/>
            <pc:sldMk cId="0" sldId="260"/>
            <ac:spMk id="6148" creationId="{8A7C29CC-4AB3-28AB-250C-A7926F87DFE4}"/>
          </ac:spMkLst>
        </pc:spChg>
        <pc:spChg chg="mod">
          <ac:chgData name="Moro Maria Luisa" userId="e91b0790-f514-4bfe-913f-2ba057b2ba6c" providerId="ADAL" clId="{6134925B-2A37-49DC-8B74-E28AE50E0598}" dt="2022-06-15T08:15:14.429" v="100" actId="338"/>
          <ac:spMkLst>
            <pc:docMk/>
            <pc:sldMk cId="0" sldId="260"/>
            <ac:spMk id="6149" creationId="{B6110E11-69CE-D191-C4E5-B6708BFE514A}"/>
          </ac:spMkLst>
        </pc:spChg>
        <pc:grpChg chg="mod">
          <ac:chgData name="Moro Maria Luisa" userId="e91b0790-f514-4bfe-913f-2ba057b2ba6c" providerId="ADAL" clId="{6134925B-2A37-49DC-8B74-E28AE50E0598}" dt="2022-06-15T08:15:14.429" v="100" actId="338"/>
          <ac:grpSpMkLst>
            <pc:docMk/>
            <pc:sldMk cId="0" sldId="260"/>
            <ac:grpSpMk id="1" creationId="{00000000-0000-0000-0000-000000000000}"/>
          </ac:grpSpMkLst>
        </pc:grpChg>
        <pc:grpChg chg="mod">
          <ac:chgData name="Moro Maria Luisa" userId="e91b0790-f514-4bfe-913f-2ba057b2ba6c" providerId="ADAL" clId="{6134925B-2A37-49DC-8B74-E28AE50E0598}" dt="2022-06-15T08:15:14.429" v="100" actId="338"/>
          <ac:grpSpMkLst>
            <pc:docMk/>
            <pc:sldMk cId="0" sldId="260"/>
            <ac:grpSpMk id="2" creationId="{0BB1D31E-D7AE-4B61-1E7A-5651AFE43CAA}"/>
          </ac:grpSpMkLst>
        </pc:grpChg>
        <pc:picChg chg="mod">
          <ac:chgData name="Moro Maria Luisa" userId="e91b0790-f514-4bfe-913f-2ba057b2ba6c" providerId="ADAL" clId="{6134925B-2A37-49DC-8B74-E28AE50E0598}" dt="2022-06-15T08:15:14.429" v="100" actId="338"/>
          <ac:picMkLst>
            <pc:docMk/>
            <pc:sldMk cId="0" sldId="260"/>
            <ac:picMk id="1029" creationId="{BB88D243-DCCA-C375-2E30-2C52671B707B}"/>
          </ac:picMkLst>
        </pc:picChg>
        <pc:picChg chg="del mod">
          <ac:chgData name="Moro Maria Luisa" userId="e91b0790-f514-4bfe-913f-2ba057b2ba6c" providerId="ADAL" clId="{6134925B-2A37-49DC-8B74-E28AE50E0598}" dt="2022-06-15T08:15:14.429" v="100" actId="338"/>
          <ac:picMkLst>
            <pc:docMk/>
            <pc:sldMk cId="0" sldId="260"/>
            <ac:picMk id="6150" creationId="{BA7FAFE2-491A-FD9B-66C9-C0727B52A566}"/>
          </ac:picMkLst>
        </pc:picChg>
      </pc:sldChg>
      <pc:sldChg chg="modSp add mod">
        <pc:chgData name="Moro Maria Luisa" userId="e91b0790-f514-4bfe-913f-2ba057b2ba6c" providerId="ADAL" clId="{6134925B-2A37-49DC-8B74-E28AE50E0598}" dt="2022-06-15T11:28:25.772" v="346" actId="1076"/>
        <pc:sldMkLst>
          <pc:docMk/>
          <pc:sldMk cId="2993748729" sldId="265"/>
        </pc:sldMkLst>
        <pc:spChg chg="mod">
          <ac:chgData name="Moro Maria Luisa" userId="e91b0790-f514-4bfe-913f-2ba057b2ba6c" providerId="ADAL" clId="{6134925B-2A37-49DC-8B74-E28AE50E0598}" dt="2022-06-15T11:28:25.772" v="346" actId="1076"/>
          <ac:spMkLst>
            <pc:docMk/>
            <pc:sldMk cId="2993748729" sldId="265"/>
            <ac:spMk id="18435" creationId="{464B58BD-1F21-800D-4850-DA7C1B40BD9E}"/>
          </ac:spMkLst>
        </pc:spChg>
      </pc:sldChg>
      <pc:sldChg chg="modSp add del mod">
        <pc:chgData name="Moro Maria Luisa" userId="e91b0790-f514-4bfe-913f-2ba057b2ba6c" providerId="ADAL" clId="{6134925B-2A37-49DC-8B74-E28AE50E0598}" dt="2022-06-15T11:28:09.300" v="343" actId="2696"/>
        <pc:sldMkLst>
          <pc:docMk/>
          <pc:sldMk cId="2993748729" sldId="265"/>
        </pc:sldMkLst>
        <pc:spChg chg="mod">
          <ac:chgData name="Moro Maria Luisa" userId="e91b0790-f514-4bfe-913f-2ba057b2ba6c" providerId="ADAL" clId="{6134925B-2A37-49DC-8B74-E28AE50E0598}" dt="2022-06-15T08:36:19.444" v="205" actId="1076"/>
          <ac:spMkLst>
            <pc:docMk/>
            <pc:sldMk cId="2993748729" sldId="265"/>
            <ac:spMk id="18434" creationId="{F74F0120-C370-C40B-83D6-7426C2BCB241}"/>
          </ac:spMkLst>
        </pc:spChg>
      </pc:sldChg>
      <pc:sldChg chg="addSp delSp modSp add mod">
        <pc:chgData name="Moro Maria Luisa" userId="e91b0790-f514-4bfe-913f-2ba057b2ba6c" providerId="ADAL" clId="{6134925B-2A37-49DC-8B74-E28AE50E0598}" dt="2022-06-16T19:45:06.657" v="1085" actId="207"/>
        <pc:sldMkLst>
          <pc:docMk/>
          <pc:sldMk cId="2544269866" sldId="288"/>
        </pc:sldMkLst>
        <pc:spChg chg="del">
          <ac:chgData name="Moro Maria Luisa" userId="e91b0790-f514-4bfe-913f-2ba057b2ba6c" providerId="ADAL" clId="{6134925B-2A37-49DC-8B74-E28AE50E0598}" dt="2022-06-15T08:22:02.721" v="171" actId="478"/>
          <ac:spMkLst>
            <pc:docMk/>
            <pc:sldMk cId="2544269866" sldId="288"/>
            <ac:spMk id="2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45:06.657" v="1085" actId="207"/>
          <ac:spMkLst>
            <pc:docMk/>
            <pc:sldMk cId="2544269866" sldId="288"/>
            <ac:spMk id="3" creationId="{00000000-0000-0000-0000-000000000000}"/>
          </ac:spMkLst>
        </pc:spChg>
        <pc:spChg chg="del">
          <ac:chgData name="Moro Maria Luisa" userId="e91b0790-f514-4bfe-913f-2ba057b2ba6c" providerId="ADAL" clId="{6134925B-2A37-49DC-8B74-E28AE50E0598}" dt="2022-06-15T08:22:16.219" v="174" actId="478"/>
          <ac:spMkLst>
            <pc:docMk/>
            <pc:sldMk cId="2544269866" sldId="288"/>
            <ac:spMk id="5" creationId="{00000000-0000-0000-0000-000000000000}"/>
          </ac:spMkLst>
        </pc:spChg>
        <pc:spChg chg="add del mod">
          <ac:chgData name="Moro Maria Luisa" userId="e91b0790-f514-4bfe-913f-2ba057b2ba6c" providerId="ADAL" clId="{6134925B-2A37-49DC-8B74-E28AE50E0598}" dt="2022-06-15T08:22:05.643" v="172" actId="478"/>
          <ac:spMkLst>
            <pc:docMk/>
            <pc:sldMk cId="2544269866" sldId="288"/>
            <ac:spMk id="8" creationId="{D60F428D-07AC-1A3D-F55A-75B465287921}"/>
          </ac:spMkLst>
        </pc:spChg>
      </pc:sldChg>
      <pc:sldChg chg="modSp add del mod">
        <pc:chgData name="Moro Maria Luisa" userId="e91b0790-f514-4bfe-913f-2ba057b2ba6c" providerId="ADAL" clId="{6134925B-2A37-49DC-8B74-E28AE50E0598}" dt="2022-06-15T11:28:34.638" v="347" actId="2696"/>
        <pc:sldMkLst>
          <pc:docMk/>
          <pc:sldMk cId="627455539" sldId="289"/>
        </pc:sldMkLst>
        <pc:spChg chg="mod">
          <ac:chgData name="Moro Maria Luisa" userId="e91b0790-f514-4bfe-913f-2ba057b2ba6c" providerId="ADAL" clId="{6134925B-2A37-49DC-8B74-E28AE50E0598}" dt="2022-06-15T08:16:01.041" v="105" actId="1076"/>
          <ac:spMkLst>
            <pc:docMk/>
            <pc:sldMk cId="627455539" sldId="289"/>
            <ac:spMk id="11266" creationId="{00000000-0000-0000-0000-000000000000}"/>
          </ac:spMkLst>
        </pc:spChg>
      </pc:sldChg>
      <pc:sldChg chg="addSp delSp modSp add mod modAnim">
        <pc:chgData name="Moro Maria Luisa" userId="e91b0790-f514-4bfe-913f-2ba057b2ba6c" providerId="ADAL" clId="{6134925B-2A37-49DC-8B74-E28AE50E0598}" dt="2022-06-16T19:20:12.795" v="745"/>
        <pc:sldMkLst>
          <pc:docMk/>
          <pc:sldMk cId="2592651541" sldId="289"/>
        </pc:sldMkLst>
        <pc:spChg chg="add mod">
          <ac:chgData name="Moro Maria Luisa" userId="e91b0790-f514-4bfe-913f-2ba057b2ba6c" providerId="ADAL" clId="{6134925B-2A37-49DC-8B74-E28AE50E0598}" dt="2022-06-16T19:20:08.123" v="744" actId="1582"/>
          <ac:spMkLst>
            <pc:docMk/>
            <pc:sldMk cId="2592651541" sldId="289"/>
            <ac:spMk id="2" creationId="{FF7A8E90-6B59-00F6-072E-E9E952B700DF}"/>
          </ac:spMkLst>
        </pc:spChg>
        <pc:spChg chg="mod">
          <ac:chgData name="Moro Maria Luisa" userId="e91b0790-f514-4bfe-913f-2ba057b2ba6c" providerId="ADAL" clId="{6134925B-2A37-49DC-8B74-E28AE50E0598}" dt="2022-06-15T11:30:08.757" v="353" actId="478"/>
          <ac:spMkLst>
            <pc:docMk/>
            <pc:sldMk cId="2592651541" sldId="289"/>
            <ac:spMk id="5148" creationId="{00000000-0000-0000-0000-000000000000}"/>
          </ac:spMkLst>
        </pc:spChg>
        <pc:spChg chg="del">
          <ac:chgData name="Moro Maria Luisa" userId="e91b0790-f514-4bfe-913f-2ba057b2ba6c" providerId="ADAL" clId="{6134925B-2A37-49DC-8B74-E28AE50E0598}" dt="2022-06-15T11:30:04.409" v="352" actId="478"/>
          <ac:spMkLst>
            <pc:docMk/>
            <pc:sldMk cId="2592651541" sldId="289"/>
            <ac:spMk id="5149" creationId="{00000000-0000-0000-0000-000000000000}"/>
          </ac:spMkLst>
        </pc:spChg>
        <pc:spChg chg="del mod">
          <ac:chgData name="Moro Maria Luisa" userId="e91b0790-f514-4bfe-913f-2ba057b2ba6c" providerId="ADAL" clId="{6134925B-2A37-49DC-8B74-E28AE50E0598}" dt="2022-06-15T11:30:08.757" v="353" actId="478"/>
          <ac:spMkLst>
            <pc:docMk/>
            <pc:sldMk cId="2592651541" sldId="289"/>
            <ac:spMk id="5150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5T11:30:53.645" v="402" actId="20577"/>
          <ac:spMkLst>
            <pc:docMk/>
            <pc:sldMk cId="2592651541" sldId="289"/>
            <ac:spMk id="11289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5T11:30:43.045" v="376" actId="20577"/>
          <ac:spMkLst>
            <pc:docMk/>
            <pc:sldMk cId="2592651541" sldId="289"/>
            <ac:spMk id="11308" creationId="{00000000-0000-0000-0000-000000000000}"/>
          </ac:spMkLst>
        </pc:spChg>
        <pc:grpChg chg="del mod">
          <ac:chgData name="Moro Maria Luisa" userId="e91b0790-f514-4bfe-913f-2ba057b2ba6c" providerId="ADAL" clId="{6134925B-2A37-49DC-8B74-E28AE50E0598}" dt="2022-06-15T11:30:08.757" v="353" actId="478"/>
          <ac:grpSpMkLst>
            <pc:docMk/>
            <pc:sldMk cId="2592651541" sldId="289"/>
            <ac:grpSpMk id="3" creationId="{00000000-0000-0000-0000-000000000000}"/>
          </ac:grpSpMkLst>
        </pc:grpChg>
      </pc:sldChg>
      <pc:sldChg chg="addSp delSp modSp add mod">
        <pc:chgData name="Moro Maria Luisa" userId="e91b0790-f514-4bfe-913f-2ba057b2ba6c" providerId="ADAL" clId="{6134925B-2A37-49DC-8B74-E28AE50E0598}" dt="2022-06-16T20:33:26.101" v="1214" actId="6549"/>
        <pc:sldMkLst>
          <pc:docMk/>
          <pc:sldMk cId="3508157287" sldId="294"/>
        </pc:sldMkLst>
        <pc:spChg chg="add del mod">
          <ac:chgData name="Moro Maria Luisa" userId="e91b0790-f514-4bfe-913f-2ba057b2ba6c" providerId="ADAL" clId="{6134925B-2A37-49DC-8B74-E28AE50E0598}" dt="2022-06-15T08:22:52.952" v="179" actId="478"/>
          <ac:spMkLst>
            <pc:docMk/>
            <pc:sldMk cId="3508157287" sldId="294"/>
            <ac:spMk id="4" creationId="{C7CE9D95-C721-065B-3272-6C408B538335}"/>
          </ac:spMkLst>
        </pc:spChg>
        <pc:spChg chg="mod">
          <ac:chgData name="Moro Maria Luisa" userId="e91b0790-f514-4bfe-913f-2ba057b2ba6c" providerId="ADAL" clId="{6134925B-2A37-49DC-8B74-E28AE50E0598}" dt="2022-06-16T20:33:26.101" v="1214" actId="6549"/>
          <ac:spMkLst>
            <pc:docMk/>
            <pc:sldMk cId="3508157287" sldId="294"/>
            <ac:spMk id="19" creationId="{00000000-0000-0000-0000-000000000000}"/>
          </ac:spMkLst>
        </pc:spChg>
        <pc:spChg chg="del mod">
          <ac:chgData name="Moro Maria Luisa" userId="e91b0790-f514-4bfe-913f-2ba057b2ba6c" providerId="ADAL" clId="{6134925B-2A37-49DC-8B74-E28AE50E0598}" dt="2022-06-15T08:24:03.669" v="193" actId="478"/>
          <ac:spMkLst>
            <pc:docMk/>
            <pc:sldMk cId="3508157287" sldId="294"/>
            <ac:spMk id="21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20:33:22.224" v="1213" actId="6549"/>
          <ac:spMkLst>
            <pc:docMk/>
            <pc:sldMk cId="3508157287" sldId="294"/>
            <ac:spMk id="23564" creationId="{00000000-0000-0000-0000-000000000000}"/>
          </ac:spMkLst>
        </pc:spChg>
        <pc:spChg chg="mod topLvl">
          <ac:chgData name="Moro Maria Luisa" userId="e91b0790-f514-4bfe-913f-2ba057b2ba6c" providerId="ADAL" clId="{6134925B-2A37-49DC-8B74-E28AE50E0598}" dt="2022-06-15T08:23:40.138" v="190" actId="1076"/>
          <ac:spMkLst>
            <pc:docMk/>
            <pc:sldMk cId="3508157287" sldId="294"/>
            <ac:spMk id="23566" creationId="{00000000-0000-0000-0000-000000000000}"/>
          </ac:spMkLst>
        </pc:spChg>
        <pc:spChg chg="mod topLvl">
          <ac:chgData name="Moro Maria Luisa" userId="e91b0790-f514-4bfe-913f-2ba057b2ba6c" providerId="ADAL" clId="{6134925B-2A37-49DC-8B74-E28AE50E0598}" dt="2022-06-15T08:24:35.994" v="200" actId="1076"/>
          <ac:spMkLst>
            <pc:docMk/>
            <pc:sldMk cId="3508157287" sldId="294"/>
            <ac:spMk id="23568" creationId="{00000000-0000-0000-0000-000000000000}"/>
          </ac:spMkLst>
        </pc:spChg>
        <pc:spChg chg="mod topLvl">
          <ac:chgData name="Moro Maria Luisa" userId="e91b0790-f514-4bfe-913f-2ba057b2ba6c" providerId="ADAL" clId="{6134925B-2A37-49DC-8B74-E28AE50E0598}" dt="2022-06-15T08:23:18.423" v="184" actId="403"/>
          <ac:spMkLst>
            <pc:docMk/>
            <pc:sldMk cId="3508157287" sldId="294"/>
            <ac:spMk id="23570" creationId="{00000000-0000-0000-0000-000000000000}"/>
          </ac:spMkLst>
        </pc:spChg>
        <pc:spChg chg="del">
          <ac:chgData name="Moro Maria Luisa" userId="e91b0790-f514-4bfe-913f-2ba057b2ba6c" providerId="ADAL" clId="{6134925B-2A37-49DC-8B74-E28AE50E0598}" dt="2022-06-15T08:22:49.931" v="178" actId="478"/>
          <ac:spMkLst>
            <pc:docMk/>
            <pc:sldMk cId="3508157287" sldId="294"/>
            <ac:spMk id="41986" creationId="{00000000-0000-0000-0000-000000000000}"/>
          </ac:spMkLst>
        </pc:spChg>
        <pc:grpChg chg="del">
          <ac:chgData name="Moro Maria Luisa" userId="e91b0790-f514-4bfe-913f-2ba057b2ba6c" providerId="ADAL" clId="{6134925B-2A37-49DC-8B74-E28AE50E0598}" dt="2022-06-15T08:23:06.803" v="180" actId="165"/>
          <ac:grpSpMkLst>
            <pc:docMk/>
            <pc:sldMk cId="3508157287" sldId="294"/>
            <ac:grpSpMk id="23556" creationId="{00000000-0000-0000-0000-000000000000}"/>
          </ac:grpSpMkLst>
        </pc:grpChg>
        <pc:grpChg chg="del">
          <ac:chgData name="Moro Maria Luisa" userId="e91b0790-f514-4bfe-913f-2ba057b2ba6c" providerId="ADAL" clId="{6134925B-2A37-49DC-8B74-E28AE50E0598}" dt="2022-06-15T08:24:21.820" v="195" actId="165"/>
          <ac:grpSpMkLst>
            <pc:docMk/>
            <pc:sldMk cId="3508157287" sldId="294"/>
            <ac:grpSpMk id="23557" creationId="{00000000-0000-0000-0000-000000000000}"/>
          </ac:grpSpMkLst>
        </pc:grpChg>
        <pc:grpChg chg="del">
          <ac:chgData name="Moro Maria Luisa" userId="e91b0790-f514-4bfe-913f-2ba057b2ba6c" providerId="ADAL" clId="{6134925B-2A37-49DC-8B74-E28AE50E0598}" dt="2022-06-15T08:23:25.091" v="185" actId="165"/>
          <ac:grpSpMkLst>
            <pc:docMk/>
            <pc:sldMk cId="3508157287" sldId="294"/>
            <ac:grpSpMk id="23558" creationId="{00000000-0000-0000-0000-000000000000}"/>
          </ac:grpSpMkLst>
        </pc:grpChg>
        <pc:picChg chg="del mod topLvl">
          <ac:chgData name="Moro Maria Luisa" userId="e91b0790-f514-4bfe-913f-2ba057b2ba6c" providerId="ADAL" clId="{6134925B-2A37-49DC-8B74-E28AE50E0598}" dt="2022-06-15T08:23:27.800" v="186" actId="478"/>
          <ac:picMkLst>
            <pc:docMk/>
            <pc:sldMk cId="3508157287" sldId="294"/>
            <ac:picMk id="23565" creationId="{00000000-0000-0000-0000-000000000000}"/>
          </ac:picMkLst>
        </pc:picChg>
        <pc:picChg chg="del mod topLvl">
          <ac:chgData name="Moro Maria Luisa" userId="e91b0790-f514-4bfe-913f-2ba057b2ba6c" providerId="ADAL" clId="{6134925B-2A37-49DC-8B74-E28AE50E0598}" dt="2022-06-15T08:24:24.307" v="196" actId="478"/>
          <ac:picMkLst>
            <pc:docMk/>
            <pc:sldMk cId="3508157287" sldId="294"/>
            <ac:picMk id="23567" creationId="{00000000-0000-0000-0000-000000000000}"/>
          </ac:picMkLst>
        </pc:picChg>
        <pc:picChg chg="del mod topLvl">
          <ac:chgData name="Moro Maria Luisa" userId="e91b0790-f514-4bfe-913f-2ba057b2ba6c" providerId="ADAL" clId="{6134925B-2A37-49DC-8B74-E28AE50E0598}" dt="2022-06-15T08:23:10.781" v="181" actId="478"/>
          <ac:picMkLst>
            <pc:docMk/>
            <pc:sldMk cId="3508157287" sldId="294"/>
            <ac:picMk id="23569" creationId="{00000000-0000-0000-0000-000000000000}"/>
          </ac:picMkLst>
        </pc:picChg>
        <pc:cxnChg chg="del">
          <ac:chgData name="Moro Maria Luisa" userId="e91b0790-f514-4bfe-913f-2ba057b2ba6c" providerId="ADAL" clId="{6134925B-2A37-49DC-8B74-E28AE50E0598}" dt="2022-06-15T08:24:15.258" v="194" actId="478"/>
          <ac:cxnSpMkLst>
            <pc:docMk/>
            <pc:sldMk cId="3508157287" sldId="294"/>
            <ac:cxnSpMk id="3" creationId="{00000000-0000-0000-0000-000000000000}"/>
          </ac:cxnSpMkLst>
        </pc:cxnChg>
      </pc:sldChg>
      <pc:sldChg chg="delSp modSp add mod">
        <pc:chgData name="Moro Maria Luisa" userId="e91b0790-f514-4bfe-913f-2ba057b2ba6c" providerId="ADAL" clId="{6134925B-2A37-49DC-8B74-E28AE50E0598}" dt="2022-06-15T11:29:20.300" v="351" actId="14734"/>
        <pc:sldMkLst>
          <pc:docMk/>
          <pc:sldMk cId="2532121566" sldId="309"/>
        </pc:sldMkLst>
        <pc:spChg chg="del">
          <ac:chgData name="Moro Maria Luisa" userId="e91b0790-f514-4bfe-913f-2ba057b2ba6c" providerId="ADAL" clId="{6134925B-2A37-49DC-8B74-E28AE50E0598}" dt="2022-06-15T08:21:19.138" v="169" actId="478"/>
          <ac:spMkLst>
            <pc:docMk/>
            <pc:sldMk cId="2532121566" sldId="309"/>
            <ac:spMk id="3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5T08:20:53.159" v="165" actId="207"/>
          <ac:spMkLst>
            <pc:docMk/>
            <pc:sldMk cId="2532121566" sldId="309"/>
            <ac:spMk id="44035" creationId="{00000000-0000-0000-0000-000000000000}"/>
          </ac:spMkLst>
        </pc:spChg>
        <pc:graphicFrameChg chg="mod modGraphic">
          <ac:chgData name="Moro Maria Luisa" userId="e91b0790-f514-4bfe-913f-2ba057b2ba6c" providerId="ADAL" clId="{6134925B-2A37-49DC-8B74-E28AE50E0598}" dt="2022-06-15T11:29:20.300" v="351" actId="14734"/>
          <ac:graphicFrameMkLst>
            <pc:docMk/>
            <pc:sldMk cId="2532121566" sldId="309"/>
            <ac:graphicFrameMk id="13383" creationId="{00000000-0000-0000-0000-000000000000}"/>
          </ac:graphicFrameMkLst>
        </pc:graphicFrameChg>
      </pc:sldChg>
      <pc:sldChg chg="modSp add mod">
        <pc:chgData name="Moro Maria Luisa" userId="e91b0790-f514-4bfe-913f-2ba057b2ba6c" providerId="ADAL" clId="{6134925B-2A37-49DC-8B74-E28AE50E0598}" dt="2022-06-15T08:19:09.852" v="163" actId="20577"/>
        <pc:sldMkLst>
          <pc:docMk/>
          <pc:sldMk cId="2661194497" sldId="315"/>
        </pc:sldMkLst>
        <pc:spChg chg="mod">
          <ac:chgData name="Moro Maria Luisa" userId="e91b0790-f514-4bfe-913f-2ba057b2ba6c" providerId="ADAL" clId="{6134925B-2A37-49DC-8B74-E28AE50E0598}" dt="2022-06-15T08:18:49.643" v="130" actId="1076"/>
          <ac:spMkLst>
            <pc:docMk/>
            <pc:sldMk cId="2661194497" sldId="315"/>
            <ac:spMk id="14338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5T08:19:09.852" v="163" actId="20577"/>
          <ac:spMkLst>
            <pc:docMk/>
            <pc:sldMk cId="2661194497" sldId="315"/>
            <ac:spMk id="14349" creationId="{00000000-0000-0000-0000-000000000000}"/>
          </ac:spMkLst>
        </pc:spChg>
      </pc:sldChg>
      <pc:sldChg chg="addSp delSp modSp add del mod">
        <pc:chgData name="Moro Maria Luisa" userId="e91b0790-f514-4bfe-913f-2ba057b2ba6c" providerId="ADAL" clId="{6134925B-2A37-49DC-8B74-E28AE50E0598}" dt="2022-06-15T11:44:30.160" v="583" actId="47"/>
        <pc:sldMkLst>
          <pc:docMk/>
          <pc:sldMk cId="940183705" sldId="325"/>
        </pc:sldMkLst>
        <pc:spChg chg="del">
          <ac:chgData name="Moro Maria Luisa" userId="e91b0790-f514-4bfe-913f-2ba057b2ba6c" providerId="ADAL" clId="{6134925B-2A37-49DC-8B74-E28AE50E0598}" dt="2022-06-15T08:17:14.016" v="107" actId="478"/>
          <ac:spMkLst>
            <pc:docMk/>
            <pc:sldMk cId="940183705" sldId="325"/>
            <ac:spMk id="2" creationId="{00000000-0000-0000-0000-000000000000}"/>
          </ac:spMkLst>
        </pc:spChg>
        <pc:spChg chg="add mod">
          <ac:chgData name="Moro Maria Luisa" userId="e91b0790-f514-4bfe-913f-2ba057b2ba6c" providerId="ADAL" clId="{6134925B-2A37-49DC-8B74-E28AE50E0598}" dt="2022-06-15T08:18:09.024" v="127" actId="1076"/>
          <ac:spMkLst>
            <pc:docMk/>
            <pc:sldMk cId="940183705" sldId="325"/>
            <ac:spMk id="8" creationId="{13A09386-A388-3913-25A6-BB9F47BBA263}"/>
          </ac:spMkLst>
        </pc:spChg>
      </pc:sldChg>
      <pc:sldChg chg="modSp add mod">
        <pc:chgData name="Moro Maria Luisa" userId="e91b0790-f514-4bfe-913f-2ba057b2ba6c" providerId="ADAL" clId="{6134925B-2A37-49DC-8B74-E28AE50E0598}" dt="2022-06-16T19:42:36.346" v="1021" actId="403"/>
        <pc:sldMkLst>
          <pc:docMk/>
          <pc:sldMk cId="1101885841" sldId="326"/>
        </pc:sldMkLst>
        <pc:spChg chg="mod">
          <ac:chgData name="Moro Maria Luisa" userId="e91b0790-f514-4bfe-913f-2ba057b2ba6c" providerId="ADAL" clId="{6134925B-2A37-49DC-8B74-E28AE50E0598}" dt="2022-06-16T19:42:36.346" v="1021" actId="403"/>
          <ac:spMkLst>
            <pc:docMk/>
            <pc:sldMk cId="1101885841" sldId="326"/>
            <ac:spMk id="3" creationId="{A9F9D001-EB86-4B64-8BC2-8D4B3B7CA954}"/>
          </ac:spMkLst>
        </pc:spChg>
      </pc:sldChg>
      <pc:sldChg chg="modSp new mod">
        <pc:chgData name="Moro Maria Luisa" userId="e91b0790-f514-4bfe-913f-2ba057b2ba6c" providerId="ADAL" clId="{6134925B-2A37-49DC-8B74-E28AE50E0598}" dt="2022-06-16T19:40:38.817" v="1011" actId="948"/>
        <pc:sldMkLst>
          <pc:docMk/>
          <pc:sldMk cId="124770386" sldId="327"/>
        </pc:sldMkLst>
        <pc:spChg chg="mod">
          <ac:chgData name="Moro Maria Luisa" userId="e91b0790-f514-4bfe-913f-2ba057b2ba6c" providerId="ADAL" clId="{6134925B-2A37-49DC-8B74-E28AE50E0598}" dt="2022-06-15T11:26:40.252" v="265" actId="20577"/>
          <ac:spMkLst>
            <pc:docMk/>
            <pc:sldMk cId="124770386" sldId="327"/>
            <ac:spMk id="2" creationId="{34057301-FC85-2FD1-F1AA-FE5A95A5D068}"/>
          </ac:spMkLst>
        </pc:spChg>
        <pc:spChg chg="mod">
          <ac:chgData name="Moro Maria Luisa" userId="e91b0790-f514-4bfe-913f-2ba057b2ba6c" providerId="ADAL" clId="{6134925B-2A37-49DC-8B74-E28AE50E0598}" dt="2022-06-16T19:40:38.817" v="1011" actId="948"/>
          <ac:spMkLst>
            <pc:docMk/>
            <pc:sldMk cId="124770386" sldId="327"/>
            <ac:spMk id="3" creationId="{861CF9EA-E222-C9C4-8568-834622B06471}"/>
          </ac:spMkLst>
        </pc:spChg>
      </pc:sldChg>
      <pc:sldChg chg="addSp delSp modSp new mod">
        <pc:chgData name="Moro Maria Luisa" userId="e91b0790-f514-4bfe-913f-2ba057b2ba6c" providerId="ADAL" clId="{6134925B-2A37-49DC-8B74-E28AE50E0598}" dt="2022-06-16T19:16:57.611" v="732" actId="255"/>
        <pc:sldMkLst>
          <pc:docMk/>
          <pc:sldMk cId="4064877599" sldId="328"/>
        </pc:sldMkLst>
        <pc:spChg chg="mod">
          <ac:chgData name="Moro Maria Luisa" userId="e91b0790-f514-4bfe-913f-2ba057b2ba6c" providerId="ADAL" clId="{6134925B-2A37-49DC-8B74-E28AE50E0598}" dt="2022-06-16T19:16:57.611" v="732" actId="255"/>
          <ac:spMkLst>
            <pc:docMk/>
            <pc:sldMk cId="4064877599" sldId="328"/>
            <ac:spMk id="2" creationId="{B45B5D0E-5D69-A73F-D05F-C6F2CD2E3294}"/>
          </ac:spMkLst>
        </pc:spChg>
        <pc:spChg chg="del">
          <ac:chgData name="Moro Maria Luisa" userId="e91b0790-f514-4bfe-913f-2ba057b2ba6c" providerId="ADAL" clId="{6134925B-2A37-49DC-8B74-E28AE50E0598}" dt="2022-06-15T11:31:46.694" v="404" actId="478"/>
          <ac:spMkLst>
            <pc:docMk/>
            <pc:sldMk cId="4064877599" sldId="328"/>
            <ac:spMk id="3" creationId="{44676124-61D5-7EC9-31DF-D796CCC0CCC3}"/>
          </ac:spMkLst>
        </pc:spChg>
        <pc:spChg chg="add del">
          <ac:chgData name="Moro Maria Luisa" userId="e91b0790-f514-4bfe-913f-2ba057b2ba6c" providerId="ADAL" clId="{6134925B-2A37-49DC-8B74-E28AE50E0598}" dt="2022-06-15T11:32:00.225" v="411" actId="22"/>
          <ac:spMkLst>
            <pc:docMk/>
            <pc:sldMk cId="4064877599" sldId="328"/>
            <ac:spMk id="6" creationId="{B6207087-756A-3189-9037-A06C8A2AC5B4}"/>
          </ac:spMkLst>
        </pc:spChg>
        <pc:graphicFrameChg chg="add del mod">
          <ac:chgData name="Moro Maria Luisa" userId="e91b0790-f514-4bfe-913f-2ba057b2ba6c" providerId="ADAL" clId="{6134925B-2A37-49DC-8B74-E28AE50E0598}" dt="2022-06-15T11:31:54.193" v="408"/>
          <ac:graphicFrameMkLst>
            <pc:docMk/>
            <pc:sldMk cId="4064877599" sldId="328"/>
            <ac:graphicFrameMk id="4" creationId="{FDE09F8B-DBB2-3AD5-D289-061F318D976D}"/>
          </ac:graphicFrameMkLst>
        </pc:graphicFrameChg>
        <pc:graphicFrameChg chg="add del mod">
          <ac:chgData name="Moro Maria Luisa" userId="e91b0790-f514-4bfe-913f-2ba057b2ba6c" providerId="ADAL" clId="{6134925B-2A37-49DC-8B74-E28AE50E0598}" dt="2022-06-15T11:32:30.805" v="423"/>
          <ac:graphicFrameMkLst>
            <pc:docMk/>
            <pc:sldMk cId="4064877599" sldId="328"/>
            <ac:graphicFrameMk id="7" creationId="{D49C81B3-628D-C29E-A745-4A7412E59214}"/>
          </ac:graphicFrameMkLst>
        </pc:graphicFrameChg>
        <pc:graphicFrameChg chg="add mod modGraphic">
          <ac:chgData name="Moro Maria Luisa" userId="e91b0790-f514-4bfe-913f-2ba057b2ba6c" providerId="ADAL" clId="{6134925B-2A37-49DC-8B74-E28AE50E0598}" dt="2022-06-16T19:16:00.497" v="718" actId="14734"/>
          <ac:graphicFrameMkLst>
            <pc:docMk/>
            <pc:sldMk cId="4064877599" sldId="328"/>
            <ac:graphicFrameMk id="8" creationId="{5922463C-A3EC-B0AB-4862-6B352B3F5ACE}"/>
          </ac:graphicFrameMkLst>
        </pc:graphicFrameChg>
      </pc:sldChg>
      <pc:sldChg chg="addSp modSp new mod modClrScheme chgLayout">
        <pc:chgData name="Moro Maria Luisa" userId="e91b0790-f514-4bfe-913f-2ba057b2ba6c" providerId="ADAL" clId="{6134925B-2A37-49DC-8B74-E28AE50E0598}" dt="2022-06-16T19:44:17.997" v="1083" actId="27636"/>
        <pc:sldMkLst>
          <pc:docMk/>
          <pc:sldMk cId="4824439" sldId="329"/>
        </pc:sldMkLst>
        <pc:spChg chg="add mod">
          <ac:chgData name="Moro Maria Luisa" userId="e91b0790-f514-4bfe-913f-2ba057b2ba6c" providerId="ADAL" clId="{6134925B-2A37-49DC-8B74-E28AE50E0598}" dt="2022-06-16T19:43:02.623" v="1067" actId="20577"/>
          <ac:spMkLst>
            <pc:docMk/>
            <pc:sldMk cId="4824439" sldId="329"/>
            <ac:spMk id="2" creationId="{2651E10A-C65B-0AB5-9DF4-3B7DF49B3617}"/>
          </ac:spMkLst>
        </pc:spChg>
        <pc:spChg chg="add mod">
          <ac:chgData name="Moro Maria Luisa" userId="e91b0790-f514-4bfe-913f-2ba057b2ba6c" providerId="ADAL" clId="{6134925B-2A37-49DC-8B74-E28AE50E0598}" dt="2022-06-16T19:44:17.997" v="1083" actId="27636"/>
          <ac:spMkLst>
            <pc:docMk/>
            <pc:sldMk cId="4824439" sldId="329"/>
            <ac:spMk id="3" creationId="{601C2C3B-E61B-A806-6DBA-DFE658D95A9E}"/>
          </ac:spMkLst>
        </pc:spChg>
      </pc:sldChg>
      <pc:sldChg chg="add del">
        <pc:chgData name="Moro Maria Luisa" userId="e91b0790-f514-4bfe-913f-2ba057b2ba6c" providerId="ADAL" clId="{6134925B-2A37-49DC-8B74-E28AE50E0598}" dt="2022-06-16T19:47:15.191" v="1101" actId="2696"/>
        <pc:sldMkLst>
          <pc:docMk/>
          <pc:sldMk cId="986006152" sldId="330"/>
        </pc:sldMkLst>
      </pc:sldChg>
      <pc:sldChg chg="addSp delSp modSp new del mod">
        <pc:chgData name="Moro Maria Luisa" userId="e91b0790-f514-4bfe-913f-2ba057b2ba6c" providerId="ADAL" clId="{6134925B-2A37-49DC-8B74-E28AE50E0598}" dt="2022-06-16T19:46:52.186" v="1099" actId="2696"/>
        <pc:sldMkLst>
          <pc:docMk/>
          <pc:sldMk cId="3035747612" sldId="330"/>
        </pc:sldMkLst>
        <pc:spChg chg="del">
          <ac:chgData name="Moro Maria Luisa" userId="e91b0790-f514-4bfe-913f-2ba057b2ba6c" providerId="ADAL" clId="{6134925B-2A37-49DC-8B74-E28AE50E0598}" dt="2022-06-16T18:48:37.760" v="638" actId="478"/>
          <ac:spMkLst>
            <pc:docMk/>
            <pc:sldMk cId="3035747612" sldId="330"/>
            <ac:spMk id="2" creationId="{97659534-6D47-0A3C-E327-6CB5C7547314}"/>
          </ac:spMkLst>
        </pc:spChg>
        <pc:spChg chg="mod">
          <ac:chgData name="Moro Maria Luisa" userId="e91b0790-f514-4bfe-913f-2ba057b2ba6c" providerId="ADAL" clId="{6134925B-2A37-49DC-8B74-E28AE50E0598}" dt="2022-06-16T19:46:16.413" v="1094" actId="21"/>
          <ac:spMkLst>
            <pc:docMk/>
            <pc:sldMk cId="3035747612" sldId="330"/>
            <ac:spMk id="3" creationId="{75078AD5-742A-8CCB-7262-3D09DA63BB95}"/>
          </ac:spMkLst>
        </pc:spChg>
        <pc:picChg chg="add mod">
          <ac:chgData name="Moro Maria Luisa" userId="e91b0790-f514-4bfe-913f-2ba057b2ba6c" providerId="ADAL" clId="{6134925B-2A37-49DC-8B74-E28AE50E0598}" dt="2022-06-16T18:48:41.368" v="640" actId="1076"/>
          <ac:picMkLst>
            <pc:docMk/>
            <pc:sldMk cId="3035747612" sldId="330"/>
            <ac:picMk id="5" creationId="{3586D419-F8D6-48D0-5B09-47B44951CD3D}"/>
          </ac:picMkLst>
        </pc:picChg>
      </pc:sldChg>
      <pc:sldChg chg="modSp add mod">
        <pc:chgData name="Moro Maria Luisa" userId="e91b0790-f514-4bfe-913f-2ba057b2ba6c" providerId="ADAL" clId="{6134925B-2A37-49DC-8B74-E28AE50E0598}" dt="2022-06-16T20:52:51.093" v="1230" actId="27636"/>
        <pc:sldMkLst>
          <pc:docMk/>
          <pc:sldMk cId="3300583341" sldId="330"/>
        </pc:sldMkLst>
        <pc:spChg chg="mod">
          <ac:chgData name="Moro Maria Luisa" userId="e91b0790-f514-4bfe-913f-2ba057b2ba6c" providerId="ADAL" clId="{6134925B-2A37-49DC-8B74-E28AE50E0598}" dt="2022-06-16T20:52:51.093" v="1230" actId="27636"/>
          <ac:spMkLst>
            <pc:docMk/>
            <pc:sldMk cId="3300583341" sldId="330"/>
            <ac:spMk id="3" creationId="{75078AD5-742A-8CCB-7262-3D09DA63BB95}"/>
          </ac:spMkLst>
        </pc:spChg>
      </pc:sldChg>
      <pc:sldChg chg="addSp delSp modSp new del mod modClrScheme chgLayout">
        <pc:chgData name="Moro Maria Luisa" userId="e91b0790-f514-4bfe-913f-2ba057b2ba6c" providerId="ADAL" clId="{6134925B-2A37-49DC-8B74-E28AE50E0598}" dt="2022-06-16T20:35:26.916" v="1215" actId="2696"/>
        <pc:sldMkLst>
          <pc:docMk/>
          <pc:sldMk cId="925015816" sldId="331"/>
        </pc:sldMkLst>
        <pc:spChg chg="del">
          <ac:chgData name="Moro Maria Luisa" userId="e91b0790-f514-4bfe-913f-2ba057b2ba6c" providerId="ADAL" clId="{6134925B-2A37-49DC-8B74-E28AE50E0598}" dt="2022-06-16T19:00:34.526" v="662" actId="700"/>
          <ac:spMkLst>
            <pc:docMk/>
            <pc:sldMk cId="925015816" sldId="331"/>
            <ac:spMk id="2" creationId="{5E53C960-B2E9-422C-4322-8ACD279DB1AB}"/>
          </ac:spMkLst>
        </pc:spChg>
        <pc:spChg chg="del">
          <ac:chgData name="Moro Maria Luisa" userId="e91b0790-f514-4bfe-913f-2ba057b2ba6c" providerId="ADAL" clId="{6134925B-2A37-49DC-8B74-E28AE50E0598}" dt="2022-06-16T19:00:34.526" v="662" actId="700"/>
          <ac:spMkLst>
            <pc:docMk/>
            <pc:sldMk cId="925015816" sldId="331"/>
            <ac:spMk id="3" creationId="{703C8165-A970-685F-0145-8A31D517ADB8}"/>
          </ac:spMkLst>
        </pc:spChg>
        <pc:picChg chg="add mod">
          <ac:chgData name="Moro Maria Luisa" userId="e91b0790-f514-4bfe-913f-2ba057b2ba6c" providerId="ADAL" clId="{6134925B-2A37-49DC-8B74-E28AE50E0598}" dt="2022-06-16T19:00:41.663" v="664" actId="1076"/>
          <ac:picMkLst>
            <pc:docMk/>
            <pc:sldMk cId="925015816" sldId="331"/>
            <ac:picMk id="5" creationId="{23BF9702-CB32-278C-80A7-5D32F7D54A3E}"/>
          </ac:picMkLst>
        </pc:picChg>
        <pc:picChg chg="add mod">
          <ac:chgData name="Moro Maria Luisa" userId="e91b0790-f514-4bfe-913f-2ba057b2ba6c" providerId="ADAL" clId="{6134925B-2A37-49DC-8B74-E28AE50E0598}" dt="2022-06-16T19:01:04.544" v="667" actId="1076"/>
          <ac:picMkLst>
            <pc:docMk/>
            <pc:sldMk cId="925015816" sldId="331"/>
            <ac:picMk id="7" creationId="{B3DF13D9-06A5-6F34-03A0-38A2BAFA3BD3}"/>
          </ac:picMkLst>
        </pc:picChg>
      </pc:sldChg>
      <pc:sldChg chg="add">
        <pc:chgData name="Moro Maria Luisa" userId="e91b0790-f514-4bfe-913f-2ba057b2ba6c" providerId="ADAL" clId="{6134925B-2A37-49DC-8B74-E28AE50E0598}" dt="2022-06-16T20:35:29.443" v="1216"/>
        <pc:sldMkLst>
          <pc:docMk/>
          <pc:sldMk cId="3931465357" sldId="331"/>
        </pc:sldMkLst>
      </pc:sldChg>
      <pc:sldChg chg="addSp delSp modSp add mod">
        <pc:chgData name="Moro Maria Luisa" userId="e91b0790-f514-4bfe-913f-2ba057b2ba6c" providerId="ADAL" clId="{6134925B-2A37-49DC-8B74-E28AE50E0598}" dt="2022-06-16T19:46:41.164" v="1098" actId="22"/>
        <pc:sldMkLst>
          <pc:docMk/>
          <pc:sldMk cId="2162114209" sldId="332"/>
        </pc:sldMkLst>
        <pc:spChg chg="mod">
          <ac:chgData name="Moro Maria Luisa" userId="e91b0790-f514-4bfe-913f-2ba057b2ba6c" providerId="ADAL" clId="{6134925B-2A37-49DC-8B74-E28AE50E0598}" dt="2022-06-16T19:40:10.213" v="1010" actId="113"/>
          <ac:spMkLst>
            <pc:docMk/>
            <pc:sldMk cId="2162114209" sldId="332"/>
            <ac:spMk id="3" creationId="{1F7C632F-2DA8-205A-8C31-54F7710533FD}"/>
          </ac:spMkLst>
        </pc:spChg>
        <pc:spChg chg="add del">
          <ac:chgData name="Moro Maria Luisa" userId="e91b0790-f514-4bfe-913f-2ba057b2ba6c" providerId="ADAL" clId="{6134925B-2A37-49DC-8B74-E28AE50E0598}" dt="2022-06-16T19:46:32.108" v="1096" actId="22"/>
          <ac:spMkLst>
            <pc:docMk/>
            <pc:sldMk cId="2162114209" sldId="332"/>
            <ac:spMk id="6" creationId="{19F32D42-4BDA-0351-5574-FFAAEB70FE49}"/>
          </ac:spMkLst>
        </pc:spChg>
        <pc:spChg chg="add del">
          <ac:chgData name="Moro Maria Luisa" userId="e91b0790-f514-4bfe-913f-2ba057b2ba6c" providerId="ADAL" clId="{6134925B-2A37-49DC-8B74-E28AE50E0598}" dt="2022-06-16T19:46:41.164" v="1098" actId="22"/>
          <ac:spMkLst>
            <pc:docMk/>
            <pc:sldMk cId="2162114209" sldId="332"/>
            <ac:spMk id="7" creationId="{1EF55965-619D-81BE-1084-B02A9E2A42A2}"/>
          </ac:spMkLst>
        </pc:spChg>
      </pc:sldChg>
      <pc:sldChg chg="addSp modSp new del mod">
        <pc:chgData name="Moro Maria Luisa" userId="e91b0790-f514-4bfe-913f-2ba057b2ba6c" providerId="ADAL" clId="{6134925B-2A37-49DC-8B74-E28AE50E0598}" dt="2022-06-16T19:39:20.242" v="1005" actId="2696"/>
        <pc:sldMkLst>
          <pc:docMk/>
          <pc:sldMk cId="2538517203" sldId="332"/>
        </pc:sldMkLst>
        <pc:spChg chg="add mod">
          <ac:chgData name="Moro Maria Luisa" userId="e91b0790-f514-4bfe-913f-2ba057b2ba6c" providerId="ADAL" clId="{6134925B-2A37-49DC-8B74-E28AE50E0598}" dt="2022-06-16T19:09:13.807" v="681" actId="255"/>
          <ac:spMkLst>
            <pc:docMk/>
            <pc:sldMk cId="2538517203" sldId="332"/>
            <ac:spMk id="3" creationId="{1F7C632F-2DA8-205A-8C31-54F7710533FD}"/>
          </ac:spMkLst>
        </pc:spChg>
        <pc:picChg chg="add mod">
          <ac:chgData name="Moro Maria Luisa" userId="e91b0790-f514-4bfe-913f-2ba057b2ba6c" providerId="ADAL" clId="{6134925B-2A37-49DC-8B74-E28AE50E0598}" dt="2022-06-16T19:08:26.399" v="672" actId="1076"/>
          <ac:picMkLst>
            <pc:docMk/>
            <pc:sldMk cId="2538517203" sldId="332"/>
            <ac:picMk id="5" creationId="{1382D0A9-0575-3B2A-6824-CDBBC8092929}"/>
          </ac:picMkLst>
        </pc:picChg>
      </pc:sldChg>
      <pc:sldChg chg="addSp modSp add mod modAnim">
        <pc:chgData name="Moro Maria Luisa" userId="e91b0790-f514-4bfe-913f-2ba057b2ba6c" providerId="ADAL" clId="{6134925B-2A37-49DC-8B74-E28AE50E0598}" dt="2022-06-16T19:20:39.892" v="747" actId="1076"/>
        <pc:sldMkLst>
          <pc:docMk/>
          <pc:sldMk cId="4061841550" sldId="333"/>
        </pc:sldMkLst>
        <pc:spChg chg="add mod">
          <ac:chgData name="Moro Maria Luisa" userId="e91b0790-f514-4bfe-913f-2ba057b2ba6c" providerId="ADAL" clId="{6134925B-2A37-49DC-8B74-E28AE50E0598}" dt="2022-06-16T19:20:39.892" v="747" actId="1076"/>
          <ac:spMkLst>
            <pc:docMk/>
            <pc:sldMk cId="4061841550" sldId="333"/>
            <ac:spMk id="28" creationId="{6BE7C537-B7F1-2C10-0C31-E4DACBDB0FF4}"/>
          </ac:spMkLst>
        </pc:spChg>
        <pc:spChg chg="mod">
          <ac:chgData name="Moro Maria Luisa" userId="e91b0790-f514-4bfe-913f-2ba057b2ba6c" providerId="ADAL" clId="{6134925B-2A37-49DC-8B74-E28AE50E0598}" dt="2022-06-16T19:19:06.663" v="738" actId="20577"/>
          <ac:spMkLst>
            <pc:docMk/>
            <pc:sldMk cId="4061841550" sldId="333"/>
            <ac:spMk id="11289" creationId="{00000000-0000-0000-0000-000000000000}"/>
          </ac:spMkLst>
        </pc:spChg>
      </pc:sldChg>
      <pc:sldChg chg="addSp delSp modSp new mod">
        <pc:chgData name="Moro Maria Luisa" userId="e91b0790-f514-4bfe-913f-2ba057b2ba6c" providerId="ADAL" clId="{6134925B-2A37-49DC-8B74-E28AE50E0598}" dt="2022-06-16T19:24:22.346" v="900" actId="1076"/>
        <pc:sldMkLst>
          <pc:docMk/>
          <pc:sldMk cId="1074685105" sldId="334"/>
        </pc:sldMkLst>
        <pc:spChg chg="del">
          <ac:chgData name="Moro Maria Luisa" userId="e91b0790-f514-4bfe-913f-2ba057b2ba6c" providerId="ADAL" clId="{6134925B-2A37-49DC-8B74-E28AE50E0598}" dt="2022-06-16T19:23:15.647" v="881"/>
          <ac:spMkLst>
            <pc:docMk/>
            <pc:sldMk cId="1074685105" sldId="334"/>
            <ac:spMk id="2" creationId="{70BEE798-9DB2-81BF-C882-58CBFDA2700E}"/>
          </ac:spMkLst>
        </pc:spChg>
        <pc:spChg chg="del">
          <ac:chgData name="Moro Maria Luisa" userId="e91b0790-f514-4bfe-913f-2ba057b2ba6c" providerId="ADAL" clId="{6134925B-2A37-49DC-8B74-E28AE50E0598}" dt="2022-06-16T19:21:25.557" v="749" actId="478"/>
          <ac:spMkLst>
            <pc:docMk/>
            <pc:sldMk cId="1074685105" sldId="334"/>
            <ac:spMk id="3" creationId="{93EB05B8-F0EB-23C4-A25A-BDFBC056EC5F}"/>
          </ac:spMkLst>
        </pc:spChg>
        <pc:spChg chg="add mod">
          <ac:chgData name="Moro Maria Luisa" userId="e91b0790-f514-4bfe-913f-2ba057b2ba6c" providerId="ADAL" clId="{6134925B-2A37-49DC-8B74-E28AE50E0598}" dt="2022-06-16T19:23:32.829" v="889" actId="20577"/>
          <ac:spMkLst>
            <pc:docMk/>
            <pc:sldMk cId="1074685105" sldId="334"/>
            <ac:spMk id="6" creationId="{1CF59D54-97B8-AD1F-A3B6-B2A07017D61A}"/>
          </ac:spMkLst>
        </pc:spChg>
        <pc:graphicFrameChg chg="add del mod">
          <ac:chgData name="Moro Maria Luisa" userId="e91b0790-f514-4bfe-913f-2ba057b2ba6c" providerId="ADAL" clId="{6134925B-2A37-49DC-8B74-E28AE50E0598}" dt="2022-06-16T19:21:40.557" v="757"/>
          <ac:graphicFrameMkLst>
            <pc:docMk/>
            <pc:sldMk cId="1074685105" sldId="334"/>
            <ac:graphicFrameMk id="4" creationId="{09840CC3-1F5F-D150-0BF2-1AE91DC4F7AC}"/>
          </ac:graphicFrameMkLst>
        </pc:graphicFrameChg>
        <pc:graphicFrameChg chg="add mod modGraphic">
          <ac:chgData name="Moro Maria Luisa" userId="e91b0790-f514-4bfe-913f-2ba057b2ba6c" providerId="ADAL" clId="{6134925B-2A37-49DC-8B74-E28AE50E0598}" dt="2022-06-16T19:24:22.346" v="900" actId="1076"/>
          <ac:graphicFrameMkLst>
            <pc:docMk/>
            <pc:sldMk cId="1074685105" sldId="334"/>
            <ac:graphicFrameMk id="5" creationId="{75B72D39-4417-4F02-9FDE-3B83F0BFD256}"/>
          </ac:graphicFrameMkLst>
        </pc:graphicFrameChg>
      </pc:sldChg>
      <pc:sldChg chg="addSp delSp modSp new mod modAnim">
        <pc:chgData name="Moro Maria Luisa" userId="e91b0790-f514-4bfe-913f-2ba057b2ba6c" providerId="ADAL" clId="{6134925B-2A37-49DC-8B74-E28AE50E0598}" dt="2022-06-16T19:30:58.141" v="928"/>
        <pc:sldMkLst>
          <pc:docMk/>
          <pc:sldMk cId="451485811" sldId="335"/>
        </pc:sldMkLst>
        <pc:spChg chg="add del">
          <ac:chgData name="Moro Maria Luisa" userId="e91b0790-f514-4bfe-913f-2ba057b2ba6c" providerId="ADAL" clId="{6134925B-2A37-49DC-8B74-E28AE50E0598}" dt="2022-06-16T19:26:12.563" v="906" actId="478"/>
          <ac:spMkLst>
            <pc:docMk/>
            <pc:sldMk cId="451485811" sldId="335"/>
            <ac:spMk id="5" creationId="{FC04EA78-E385-3DC7-8950-02797F114297}"/>
          </ac:spMkLst>
        </pc:spChg>
        <pc:picChg chg="add mod">
          <ac:chgData name="Moro Maria Luisa" userId="e91b0790-f514-4bfe-913f-2ba057b2ba6c" providerId="ADAL" clId="{6134925B-2A37-49DC-8B74-E28AE50E0598}" dt="2022-06-16T19:25:46.251" v="904" actId="1076"/>
          <ac:picMkLst>
            <pc:docMk/>
            <pc:sldMk cId="451485811" sldId="335"/>
            <ac:picMk id="3" creationId="{60150B1B-4845-7F58-D57B-9A680C46A3EE}"/>
          </ac:picMkLst>
        </pc:picChg>
        <pc:picChg chg="add mod">
          <ac:chgData name="Moro Maria Luisa" userId="e91b0790-f514-4bfe-913f-2ba057b2ba6c" providerId="ADAL" clId="{6134925B-2A37-49DC-8B74-E28AE50E0598}" dt="2022-06-16T19:26:53.611" v="912" actId="14100"/>
          <ac:picMkLst>
            <pc:docMk/>
            <pc:sldMk cId="451485811" sldId="335"/>
            <ac:picMk id="7" creationId="{172C7F86-9354-DBFD-8D49-2696200CD710}"/>
          </ac:picMkLst>
        </pc:picChg>
        <pc:picChg chg="add mod">
          <ac:chgData name="Moro Maria Luisa" userId="e91b0790-f514-4bfe-913f-2ba057b2ba6c" providerId="ADAL" clId="{6134925B-2A37-49DC-8B74-E28AE50E0598}" dt="2022-06-16T19:28:11.299" v="915" actId="1076"/>
          <ac:picMkLst>
            <pc:docMk/>
            <pc:sldMk cId="451485811" sldId="335"/>
            <ac:picMk id="9" creationId="{9435167A-4FCB-DEE7-EF8D-3C87C1AB81DC}"/>
          </ac:picMkLst>
        </pc:picChg>
        <pc:picChg chg="add mod">
          <ac:chgData name="Moro Maria Luisa" userId="e91b0790-f514-4bfe-913f-2ba057b2ba6c" providerId="ADAL" clId="{6134925B-2A37-49DC-8B74-E28AE50E0598}" dt="2022-06-16T19:28:51.772" v="920" actId="1076"/>
          <ac:picMkLst>
            <pc:docMk/>
            <pc:sldMk cId="451485811" sldId="335"/>
            <ac:picMk id="11" creationId="{ED30DB1C-578C-C418-E2A3-0AEF5CC95819}"/>
          </ac:picMkLst>
        </pc:picChg>
        <pc:picChg chg="add mod">
          <ac:chgData name="Moro Maria Luisa" userId="e91b0790-f514-4bfe-913f-2ba057b2ba6c" providerId="ADAL" clId="{6134925B-2A37-49DC-8B74-E28AE50E0598}" dt="2022-06-16T19:29:36.390" v="924" actId="1076"/>
          <ac:picMkLst>
            <pc:docMk/>
            <pc:sldMk cId="451485811" sldId="335"/>
            <ac:picMk id="13" creationId="{ECF219E5-7FA1-22FA-9DF8-527AB3C52CB8}"/>
          </ac:picMkLst>
        </pc:picChg>
        <pc:picChg chg="add mod">
          <ac:chgData name="Moro Maria Luisa" userId="e91b0790-f514-4bfe-913f-2ba057b2ba6c" providerId="ADAL" clId="{6134925B-2A37-49DC-8B74-E28AE50E0598}" dt="2022-06-16T19:30:52.669" v="927" actId="1076"/>
          <ac:picMkLst>
            <pc:docMk/>
            <pc:sldMk cId="451485811" sldId="335"/>
            <ac:picMk id="15" creationId="{D06EDFFB-4B4B-9EA4-B146-0E815595326A}"/>
          </ac:picMkLst>
        </pc:picChg>
      </pc:sldChg>
      <pc:sldChg chg="addSp modSp new mod modClrScheme chgLayout">
        <pc:chgData name="Moro Maria Luisa" userId="e91b0790-f514-4bfe-913f-2ba057b2ba6c" providerId="ADAL" clId="{6134925B-2A37-49DC-8B74-E28AE50E0598}" dt="2022-06-16T19:36:06.756" v="988" actId="113"/>
        <pc:sldMkLst>
          <pc:docMk/>
          <pc:sldMk cId="189267265" sldId="336"/>
        </pc:sldMkLst>
        <pc:spChg chg="add mod">
          <ac:chgData name="Moro Maria Luisa" userId="e91b0790-f514-4bfe-913f-2ba057b2ba6c" providerId="ADAL" clId="{6134925B-2A37-49DC-8B74-E28AE50E0598}" dt="2022-06-16T19:34:31.273" v="960" actId="20577"/>
          <ac:spMkLst>
            <pc:docMk/>
            <pc:sldMk cId="189267265" sldId="336"/>
            <ac:spMk id="2" creationId="{61CEB0E2-08AF-F951-18FF-371E63C53E78}"/>
          </ac:spMkLst>
        </pc:spChg>
        <pc:spChg chg="add mod">
          <ac:chgData name="Moro Maria Luisa" userId="e91b0790-f514-4bfe-913f-2ba057b2ba6c" providerId="ADAL" clId="{6134925B-2A37-49DC-8B74-E28AE50E0598}" dt="2022-06-16T19:36:06.756" v="988" actId="113"/>
          <ac:spMkLst>
            <pc:docMk/>
            <pc:sldMk cId="189267265" sldId="336"/>
            <ac:spMk id="3" creationId="{72184C97-E0E1-A294-8D22-BFC83C39914E}"/>
          </ac:spMkLst>
        </pc:spChg>
      </pc:sldChg>
      <pc:sldChg chg="addSp modSp new mod modClrScheme chgLayout">
        <pc:chgData name="Moro Maria Luisa" userId="e91b0790-f514-4bfe-913f-2ba057b2ba6c" providerId="ADAL" clId="{6134925B-2A37-49DC-8B74-E28AE50E0598}" dt="2022-06-16T19:42:09.522" v="1020" actId="948"/>
        <pc:sldMkLst>
          <pc:docMk/>
          <pc:sldMk cId="2268643236" sldId="337"/>
        </pc:sldMkLst>
        <pc:spChg chg="add mod">
          <ac:chgData name="Moro Maria Luisa" userId="e91b0790-f514-4bfe-913f-2ba057b2ba6c" providerId="ADAL" clId="{6134925B-2A37-49DC-8B74-E28AE50E0598}" dt="2022-06-16T19:38:21.353" v="997" actId="20577"/>
          <ac:spMkLst>
            <pc:docMk/>
            <pc:sldMk cId="2268643236" sldId="337"/>
            <ac:spMk id="2" creationId="{0B962EB5-5E56-4791-4262-A8B70599C4D9}"/>
          </ac:spMkLst>
        </pc:spChg>
        <pc:spChg chg="add mod">
          <ac:chgData name="Moro Maria Luisa" userId="e91b0790-f514-4bfe-913f-2ba057b2ba6c" providerId="ADAL" clId="{6134925B-2A37-49DC-8B74-E28AE50E0598}" dt="2022-06-16T19:42:09.522" v="1020" actId="948"/>
          <ac:spMkLst>
            <pc:docMk/>
            <pc:sldMk cId="2268643236" sldId="337"/>
            <ac:spMk id="3" creationId="{2BEC66D0-1650-4957-4BDE-0D96389B03F4}"/>
          </ac:spMkLst>
        </pc:spChg>
      </pc:sldChg>
      <pc:sldChg chg="add del">
        <pc:chgData name="Moro Maria Luisa" userId="e91b0790-f514-4bfe-913f-2ba057b2ba6c" providerId="ADAL" clId="{6134925B-2A37-49DC-8B74-E28AE50E0598}" dt="2022-06-16T19:41:37.069" v="1017" actId="47"/>
        <pc:sldMkLst>
          <pc:docMk/>
          <pc:sldMk cId="1424340074" sldId="338"/>
        </pc:sldMkLst>
      </pc:sldChg>
      <pc:sldChg chg="addSp delSp modSp add mod modAnim">
        <pc:chgData name="Moro Maria Luisa" userId="e91b0790-f514-4bfe-913f-2ba057b2ba6c" providerId="ADAL" clId="{6134925B-2A37-49DC-8B74-E28AE50E0598}" dt="2022-06-16T19:52:37.701" v="1203" actId="6549"/>
        <pc:sldMkLst>
          <pc:docMk/>
          <pc:sldMk cId="2940852543" sldId="338"/>
        </pc:sldMkLst>
        <pc:spChg chg="del mod">
          <ac:chgData name="Moro Maria Luisa" userId="e91b0790-f514-4bfe-913f-2ba057b2ba6c" providerId="ADAL" clId="{6134925B-2A37-49DC-8B74-E28AE50E0598}" dt="2022-06-16T19:50:54.921" v="1176" actId="21"/>
          <ac:spMkLst>
            <pc:docMk/>
            <pc:sldMk cId="2940852543" sldId="338"/>
            <ac:spMk id="2" creationId="{FF7A8E90-6B59-00F6-072E-E9E952B700DF}"/>
          </ac:spMkLst>
        </pc:spChg>
        <pc:spChg chg="add mod">
          <ac:chgData name="Moro Maria Luisa" userId="e91b0790-f514-4bfe-913f-2ba057b2ba6c" providerId="ADAL" clId="{6134925B-2A37-49DC-8B74-E28AE50E0598}" dt="2022-06-16T19:50:07.605" v="1108" actId="20577"/>
          <ac:spMkLst>
            <pc:docMk/>
            <pc:sldMk cId="2940852543" sldId="338"/>
            <ac:spMk id="30" creationId="{2CA92273-8725-4738-7A9E-021CF263DE5C}"/>
          </ac:spMkLst>
        </pc:spChg>
        <pc:spChg chg="add mod">
          <ac:chgData name="Moro Maria Luisa" userId="e91b0790-f514-4bfe-913f-2ba057b2ba6c" providerId="ADAL" clId="{6134925B-2A37-49DC-8B74-E28AE50E0598}" dt="2022-06-16T19:52:37.701" v="1203" actId="6549"/>
          <ac:spMkLst>
            <pc:docMk/>
            <pc:sldMk cId="2940852543" sldId="338"/>
            <ac:spMk id="31" creationId="{22A44BEA-9A71-29E8-5060-B7993C2B9C4C}"/>
          </ac:spMkLst>
        </pc:spChg>
        <pc:spChg chg="add mod">
          <ac:chgData name="Moro Maria Luisa" userId="e91b0790-f514-4bfe-913f-2ba057b2ba6c" providerId="ADAL" clId="{6134925B-2A37-49DC-8B74-E28AE50E0598}" dt="2022-06-16T19:52:05.304" v="1201" actId="14100"/>
          <ac:spMkLst>
            <pc:docMk/>
            <pc:sldMk cId="2940852543" sldId="338"/>
            <ac:spMk id="32" creationId="{ADAD4F6E-B8DA-AC90-0333-83054DA237C1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35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36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38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39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40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41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42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43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44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45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46" creationId="{00000000-0000-0000-0000-000000000000}"/>
          </ac:spMkLst>
        </pc:spChg>
        <pc:spChg chg="del 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5148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69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70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71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78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83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84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85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86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88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89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299" creationId="{00000000-0000-0000-0000-000000000000}"/>
          </ac:spMkLst>
        </pc:spChg>
        <pc:spChg chg="mod">
          <ac:chgData name="Moro Maria Luisa" userId="e91b0790-f514-4bfe-913f-2ba057b2ba6c" providerId="ADAL" clId="{6134925B-2A37-49DC-8B74-E28AE50E0598}" dt="2022-06-16T19:51:07.232" v="1180" actId="478"/>
          <ac:spMkLst>
            <pc:docMk/>
            <pc:sldMk cId="2940852543" sldId="338"/>
            <ac:spMk id="11308" creationId="{00000000-0000-0000-0000-000000000000}"/>
          </ac:spMkLst>
        </pc:spChg>
        <pc:grpChg chg="add mod">
          <ac:chgData name="Moro Maria Luisa" userId="e91b0790-f514-4bfe-913f-2ba057b2ba6c" providerId="ADAL" clId="{6134925B-2A37-49DC-8B74-E28AE50E0598}" dt="2022-06-16T19:51:07.232" v="1180" actId="478"/>
          <ac:grpSpMkLst>
            <pc:docMk/>
            <pc:sldMk cId="2940852543" sldId="338"/>
            <ac:grpSpMk id="3" creationId="{8FFFF48E-C2BD-7BAE-889A-B6A8DAF03EF7}"/>
          </ac:grpSpMkLst>
        </pc:grpChg>
      </pc:sldChg>
      <pc:sldChg chg="addSp delSp modSp new mod modAnim">
        <pc:chgData name="Moro Maria Luisa" userId="e91b0790-f514-4bfe-913f-2ba057b2ba6c" providerId="ADAL" clId="{6134925B-2A37-49DC-8B74-E28AE50E0598}" dt="2022-06-16T20:16:18.564" v="1212"/>
        <pc:sldMkLst>
          <pc:docMk/>
          <pc:sldMk cId="2126296763" sldId="339"/>
        </pc:sldMkLst>
        <pc:spChg chg="del">
          <ac:chgData name="Moro Maria Luisa" userId="e91b0790-f514-4bfe-913f-2ba057b2ba6c" providerId="ADAL" clId="{6134925B-2A37-49DC-8B74-E28AE50E0598}" dt="2022-06-16T20:15:35.590" v="1205" actId="478"/>
          <ac:spMkLst>
            <pc:docMk/>
            <pc:sldMk cId="2126296763" sldId="339"/>
            <ac:spMk id="2" creationId="{F6DA84C6-F204-B91A-1B97-6128A96730A5}"/>
          </ac:spMkLst>
        </pc:spChg>
        <pc:spChg chg="del">
          <ac:chgData name="Moro Maria Luisa" userId="e91b0790-f514-4bfe-913f-2ba057b2ba6c" providerId="ADAL" clId="{6134925B-2A37-49DC-8B74-E28AE50E0598}" dt="2022-06-16T20:15:35.590" v="1205" actId="478"/>
          <ac:spMkLst>
            <pc:docMk/>
            <pc:sldMk cId="2126296763" sldId="339"/>
            <ac:spMk id="3" creationId="{8777B60C-7488-9AE0-2BE9-714402AF0EF2}"/>
          </ac:spMkLst>
        </pc:spChg>
        <pc:picChg chg="add mod">
          <ac:chgData name="Moro Maria Luisa" userId="e91b0790-f514-4bfe-913f-2ba057b2ba6c" providerId="ADAL" clId="{6134925B-2A37-49DC-8B74-E28AE50E0598}" dt="2022-06-16T20:15:45.030" v="1209" actId="1076"/>
          <ac:picMkLst>
            <pc:docMk/>
            <pc:sldMk cId="2126296763" sldId="339"/>
            <ac:picMk id="5" creationId="{8C866625-EAED-49E6-110D-8CB5FF4F69A2}"/>
          </ac:picMkLst>
        </pc:picChg>
        <pc:picChg chg="add mod">
          <ac:chgData name="Moro Maria Luisa" userId="e91b0790-f514-4bfe-913f-2ba057b2ba6c" providerId="ADAL" clId="{6134925B-2A37-49DC-8B74-E28AE50E0598}" dt="2022-06-16T20:16:12.877" v="1211" actId="1076"/>
          <ac:picMkLst>
            <pc:docMk/>
            <pc:sldMk cId="2126296763" sldId="339"/>
            <ac:picMk id="7" creationId="{424C5749-84BC-3398-DC5B-9E21AF9EF375}"/>
          </ac:picMkLst>
        </pc:picChg>
      </pc:sldChg>
      <pc:sldChg chg="addSp delSp modSp new mod modClrScheme chgLayout">
        <pc:chgData name="Moro Maria Luisa" userId="e91b0790-f514-4bfe-913f-2ba057b2ba6c" providerId="ADAL" clId="{6134925B-2A37-49DC-8B74-E28AE50E0598}" dt="2022-06-16T20:36:59.038" v="1222" actId="14100"/>
        <pc:sldMkLst>
          <pc:docMk/>
          <pc:sldMk cId="3437808952" sldId="340"/>
        </pc:sldMkLst>
        <pc:spChg chg="del">
          <ac:chgData name="Moro Maria Luisa" userId="e91b0790-f514-4bfe-913f-2ba057b2ba6c" providerId="ADAL" clId="{6134925B-2A37-49DC-8B74-E28AE50E0598}" dt="2022-06-16T20:36:49.285" v="1218" actId="700"/>
          <ac:spMkLst>
            <pc:docMk/>
            <pc:sldMk cId="3437808952" sldId="340"/>
            <ac:spMk id="2" creationId="{4C48818F-1257-8A36-28C7-1EA2040C128D}"/>
          </ac:spMkLst>
        </pc:spChg>
        <pc:spChg chg="del">
          <ac:chgData name="Moro Maria Luisa" userId="e91b0790-f514-4bfe-913f-2ba057b2ba6c" providerId="ADAL" clId="{6134925B-2A37-49DC-8B74-E28AE50E0598}" dt="2022-06-16T20:36:49.285" v="1218" actId="700"/>
          <ac:spMkLst>
            <pc:docMk/>
            <pc:sldMk cId="3437808952" sldId="340"/>
            <ac:spMk id="3" creationId="{0D083CBB-B0C6-C0BB-56CF-FDCA5FD31701}"/>
          </ac:spMkLst>
        </pc:spChg>
        <pc:picChg chg="add mod">
          <ac:chgData name="Moro Maria Luisa" userId="e91b0790-f514-4bfe-913f-2ba057b2ba6c" providerId="ADAL" clId="{6134925B-2A37-49DC-8B74-E28AE50E0598}" dt="2022-06-16T20:36:59.038" v="1222" actId="14100"/>
          <ac:picMkLst>
            <pc:docMk/>
            <pc:sldMk cId="3437808952" sldId="340"/>
            <ac:picMk id="4" creationId="{7D14885D-4DCE-0A79-14D0-CF7FE873CC29}"/>
          </ac:picMkLst>
        </pc:picChg>
      </pc:sldChg>
      <pc:sldChg chg="addSp new">
        <pc:chgData name="Moro Maria Luisa" userId="e91b0790-f514-4bfe-913f-2ba057b2ba6c" providerId="ADAL" clId="{6134925B-2A37-49DC-8B74-E28AE50E0598}" dt="2022-06-16T20:54:38.904" v="1232"/>
        <pc:sldMkLst>
          <pc:docMk/>
          <pc:sldMk cId="3669745273" sldId="341"/>
        </pc:sldMkLst>
        <pc:picChg chg="add">
          <ac:chgData name="Moro Maria Luisa" userId="e91b0790-f514-4bfe-913f-2ba057b2ba6c" providerId="ADAL" clId="{6134925B-2A37-49DC-8B74-E28AE50E0598}" dt="2022-06-16T20:54:38.904" v="1232"/>
          <ac:picMkLst>
            <pc:docMk/>
            <pc:sldMk cId="3669745273" sldId="341"/>
            <ac:picMk id="2050" creationId="{50C43482-7AAE-D997-1E16-F2246BF0F865}"/>
          </ac:picMkLst>
        </pc:picChg>
      </pc:sldChg>
      <pc:sldChg chg="addSp delSp modSp new mod">
        <pc:chgData name="Moro Maria Luisa" userId="e91b0790-f514-4bfe-913f-2ba057b2ba6c" providerId="ADAL" clId="{6134925B-2A37-49DC-8B74-E28AE50E0598}" dt="2022-06-16T21:02:35.578" v="1268" actId="20577"/>
        <pc:sldMkLst>
          <pc:docMk/>
          <pc:sldMk cId="2153137189" sldId="342"/>
        </pc:sldMkLst>
        <pc:spChg chg="del">
          <ac:chgData name="Moro Maria Luisa" userId="e91b0790-f514-4bfe-913f-2ba057b2ba6c" providerId="ADAL" clId="{6134925B-2A37-49DC-8B74-E28AE50E0598}" dt="2022-06-16T20:59:57.363" v="1234" actId="478"/>
          <ac:spMkLst>
            <pc:docMk/>
            <pc:sldMk cId="2153137189" sldId="342"/>
            <ac:spMk id="2" creationId="{8FB313CE-CD2D-54F9-F54C-9495F237E7CD}"/>
          </ac:spMkLst>
        </pc:spChg>
        <pc:spChg chg="del">
          <ac:chgData name="Moro Maria Luisa" userId="e91b0790-f514-4bfe-913f-2ba057b2ba6c" providerId="ADAL" clId="{6134925B-2A37-49DC-8B74-E28AE50E0598}" dt="2022-06-16T20:59:57.363" v="1234" actId="478"/>
          <ac:spMkLst>
            <pc:docMk/>
            <pc:sldMk cId="2153137189" sldId="342"/>
            <ac:spMk id="3" creationId="{5AAB7B0B-40E3-C51C-9C8C-8A8A387C641E}"/>
          </ac:spMkLst>
        </pc:spChg>
        <pc:spChg chg="add mod">
          <ac:chgData name="Moro Maria Luisa" userId="e91b0790-f514-4bfe-913f-2ba057b2ba6c" providerId="ADAL" clId="{6134925B-2A37-49DC-8B74-E28AE50E0598}" dt="2022-06-16T21:02:35.578" v="1268" actId="20577"/>
          <ac:spMkLst>
            <pc:docMk/>
            <pc:sldMk cId="2153137189" sldId="342"/>
            <ac:spMk id="7" creationId="{BCABE569-9C3D-086C-672D-DDC97E3CDD9A}"/>
          </ac:spMkLst>
        </pc:spChg>
        <pc:picChg chg="add mod">
          <ac:chgData name="Moro Maria Luisa" userId="e91b0790-f514-4bfe-913f-2ba057b2ba6c" providerId="ADAL" clId="{6134925B-2A37-49DC-8B74-E28AE50E0598}" dt="2022-06-16T21:00:04.499" v="1237" actId="1076"/>
          <ac:picMkLst>
            <pc:docMk/>
            <pc:sldMk cId="2153137189" sldId="342"/>
            <ac:picMk id="5" creationId="{C6A0B010-C394-86AA-DE4C-5E0E8E12912D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</inkml:traceFormat>
        <inkml:channelProperties>
          <inkml:channelProperty channel="X" name="resolution" value="28.36879" units="1/cm"/>
          <inkml:channelProperty channel="Y" name="resolution" value="28.30189" units="1/cm"/>
        </inkml:channelProperties>
      </inkml:inkSource>
      <inkml:timestamp xml:id="ts0" timeString="2014-10-09T14:52:55.827"/>
    </inkml:context>
    <inkml:brush xml:id="br0">
      <inkml:brushProperty name="width" value="0.26667" units="cm"/>
      <inkml:brushProperty name="height" value="0.53333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2,'36'0,"-36"0,35 0,-35 0,0 35,0-35,0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ECE6C-31D4-4EE4-A9FC-C45558D9342E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C65F-5650-4424-8A25-0CA1DDDAAFE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364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7FAA58-C40D-4047-A7E8-2FF6CC16DF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FED0940-4BDF-4DBE-8365-934FD7B51E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8AE1C1-0DC4-42A5-B438-A7BABEAB2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756C82E-A69A-4541-8137-892D1CBD5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56EF88-C17B-4966-B95D-9FB1124D7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93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666249-B6DD-42B0-A61A-FBAD928D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C0BC2D-71A1-4E06-BA20-DEB28087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DA5999-C24F-4670-9EF9-E3EC18DD5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AD5B6BD-621B-42A0-AE86-4C96F0B5E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40AB418-9CD9-4A8F-BE37-00AB7CA5E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7028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21E89E38-0A59-468C-8157-0BC969C3A4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0A97AB-849D-4582-9268-6A638086D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805A8A-E653-4239-882D-A9E9220F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8386E73-FB2D-49F9-AF2B-C65EF52C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6FEE84-ED04-418F-ADFB-B96A55742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166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0BC551-07E2-44B2-B89C-663DC4211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82"/>
            <a:ext cx="10515600" cy="6632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BB951C-1869-4BE2-AD93-A4C0F5029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E3E166-B2E9-4E31-AAB2-96BD1712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67F5E9F-EEF1-4B4A-BF70-11C9125FC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3A7521-ADFE-4494-B1AD-062FF6524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75819A-7352-4BD0-8C36-4ABB70ADDC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10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607E6B1-50D0-4C52-81E1-D7CF16310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EB0DB34-13D7-407D-8534-9D5562D72B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00A396-BB52-4C6B-A1B9-B844E8BCB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BC4546-D363-4559-AB9D-CD57524CB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F1E9BE-B724-466E-8BC3-D50E9A88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246114B-39BF-4F8F-B237-6E61CB120E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3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15148E-3503-4C15-9701-1D8EBDD0D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482"/>
            <a:ext cx="10515600" cy="663206"/>
          </a:xfrm>
        </p:spPr>
        <p:txBody>
          <a:bodyPr>
            <a:noAutofit/>
          </a:bodyPr>
          <a:lstStyle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F8E984-8058-405F-99D4-78C564B20D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78D63AC-4CC7-455A-98EA-7B3F2256A2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CE94D2-45B4-45FB-A096-6FF7BA5A8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923AD0-7DEC-4D07-A7F0-7C6E0B0E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64AFD1-DE54-4EDD-B8DF-BDFCAC22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84EC369-EEC4-49A3-AE9B-9A677C19C3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993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5A0AC1-6F4A-4D1A-83A5-09E043DB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01068"/>
            <a:ext cx="10515600" cy="789620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F9110B3-57E4-4CB6-AB97-01C7FC428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CE6FE48-58FD-47B4-952D-F9556A6F4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894D05A-DBCB-4B5F-87EA-EEA535439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8CB9648-A173-4064-9997-771BB6C7DD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745C301-A05D-4927-AFBC-BE1F85D5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E8FA03E-CBA3-4794-BBD5-7341A7627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6AA2AD2-9791-46D4-A6CB-B41D7E6EA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3CAFF7A-6755-41E1-BAEA-6806E71A6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1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EE49D4-22B6-49E7-90BC-D71F7B422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2664"/>
            <a:ext cx="10515600" cy="778024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00CC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6BC6D8D-A61D-416D-B214-1B5B5856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ABCB5C-24C6-4876-A0B4-42EAE28FC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D23F3B8-378D-41A5-9911-D16334D5D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DAB1C51-75F6-4CF0-BCE8-916BAA0964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907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82E6010-CD2D-4481-A45E-C0E50F039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E29600D-B02D-4EF6-BE3F-5C427AA3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AB10D5A-2A4D-47B9-93FF-A0A2B6CB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2EA242B-7179-4CC8-ADEE-0064F54FFE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328" y="70071"/>
            <a:ext cx="2551423" cy="7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15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8A4C83-F3E1-4CD5-99BC-C698DECC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D3F933-A7CB-4316-9493-B1F30069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1232CA-1255-4231-B0C9-E06073F4E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41E4E5D-44B4-4A08-949E-725D7E79F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749456-F3DB-4AF2-8134-CA5B8F47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CE83CDC-57E9-495C-9335-D7D4F2FC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8320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DC9F81-CF76-4841-AF2B-EA031C42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AC8F1D5-8244-47FF-9DCC-053461B576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DC5622A-DF1E-42D5-BFFA-4204BC1EE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D2D12A9-B436-4B73-9909-0AD9310BF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33F6C5-54C6-49D1-BB0B-5EF68E8BB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A8B5FEA-708A-44AC-8A13-A8EA872D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1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2487099-E368-44C1-B666-DE0885931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4DB474-0B5B-455F-9F01-3D604AD0B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A388784-728B-48C1-A80C-A06D90D2FD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6BB35-886C-492D-B3A7-26660A26A806}" type="datetimeFigureOut">
              <a:rPr lang="it-IT" smtClean="0"/>
              <a:t>16/06/2022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3BAB21-9687-4D4B-8397-1FA74EA609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4EF81C-C2F9-4A85-B214-CECD46E52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01B4-ECCF-4980-8F5B-B180B79862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344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ssr.regione.emilia-romagna.it/it/servizi/pubblicazioni/rapporti-documenti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06ED6C-0E26-4FA5-A1AE-327881E68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84233" y="552733"/>
            <a:ext cx="6727653" cy="3493827"/>
          </a:xfrm>
        </p:spPr>
        <p:txBody>
          <a:bodyPr>
            <a:noAutofit/>
          </a:bodyPr>
          <a:lstStyle/>
          <a:p>
            <a:r>
              <a:rPr lang="it-IT" sz="3600" dirty="0"/>
              <a:t>Progetto </a:t>
            </a:r>
            <a:r>
              <a:rPr lang="it-IT" sz="3600" dirty="0" err="1"/>
              <a:t>MedioRER</a:t>
            </a:r>
            <a:r>
              <a:rPr lang="it-IT" sz="3600" dirty="0"/>
              <a:t> e percorsi integrati in oncologia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F7C6C1E-790D-4262-B515-AE3D0E1A1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8286" y="4278572"/>
            <a:ext cx="5099713" cy="979227"/>
          </a:xfrm>
        </p:spPr>
        <p:txBody>
          <a:bodyPr/>
          <a:lstStyle/>
          <a:p>
            <a:r>
              <a:rPr lang="it-IT" dirty="0"/>
              <a:t>Maria Luisa Moro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E56B842-B088-DA28-6F15-AC4713772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174" y="0"/>
            <a:ext cx="39718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80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CEB0E2-08AF-F951-18FF-371E63C53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Ricerca e innovazione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2184C97-E0E1-A294-8D22-BFC83C399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gli interventi, siano essi convenzionali o meno, devono essere </a:t>
            </a:r>
            <a:r>
              <a:rPr lang="it-IT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rigorosamente valutati sotto il profilo della efficacia e della sicurezza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è il filo rosso che ha legato tutti e 3 i programmi sperimentali promossi dall’OMNCER dal 2006 ad oggi (e che è un elemento portante della Legge 29 del 2004): </a:t>
            </a:r>
            <a:r>
              <a:rPr lang="it-IT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poter assicurare ai cittadini emiliano-romagnoli l’assistenza migliore possibile è necessario fare ricerca</a:t>
            </a:r>
            <a:r>
              <a:rPr lang="it-IT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documentare la superiorità degli endpoint di interesse rispetto all’assistenza standard fino a quel momento</a:t>
            </a:r>
            <a:endParaRPr lang="it-IT" sz="4000" dirty="0"/>
          </a:p>
        </p:txBody>
      </p:sp>
    </p:spTree>
    <p:extLst>
      <p:ext uri="{BB962C8B-B14F-4D97-AF65-F5344CB8AC3E}">
        <p14:creationId xmlns:p14="http://schemas.microsoft.com/office/powerpoint/2010/main" val="18926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522D9A-063E-47EF-822B-E953AF226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200" y="0"/>
            <a:ext cx="6165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BA21679-B2D2-4122-9878-48199E2C1DA7}"/>
              </a:ext>
            </a:extLst>
          </p:cNvPr>
          <p:cNvSpPr txBox="1"/>
          <p:nvPr/>
        </p:nvSpPr>
        <p:spPr>
          <a:xfrm>
            <a:off x="523875" y="2590800"/>
            <a:ext cx="3464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/>
              <a:t>Una cura che mette il paziente al centro </a:t>
            </a:r>
          </a:p>
        </p:txBody>
      </p:sp>
    </p:spTree>
    <p:extLst>
      <p:ext uri="{BB962C8B-B14F-4D97-AF65-F5344CB8AC3E}">
        <p14:creationId xmlns:p14="http://schemas.microsoft.com/office/powerpoint/2010/main" val="96663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962EB5-5E56-4791-4262-A8B70599C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Assistenza centrata sulla persona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BEC66D0-1650-4957-4BDE-0D96389B0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ts val="5500"/>
              </a:lnSpc>
              <a:buNone/>
            </a:pP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questi anni di sperimentazione e di integrazione in RER tra medicina tradizionale e non convenzionale, è costantemente emerso come </a:t>
            </a:r>
            <a:r>
              <a:rPr lang="it-IT" sz="3200" b="1" dirty="0">
                <a:solidFill>
                  <a:srgbClr val="0000C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l’integrazione di alcuni specifici dispositivi consentiva di dare risposte più appropriate ai bisogni articolati e complessi delle persone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2268643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F7C632F-2DA8-205A-8C31-54F7710533FD}"/>
              </a:ext>
            </a:extLst>
          </p:cNvPr>
          <p:cNvSpPr txBox="1"/>
          <p:nvPr/>
        </p:nvSpPr>
        <p:spPr>
          <a:xfrm>
            <a:off x="1432735" y="2258977"/>
            <a:ext cx="9534668" cy="3757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b="0" i="0" dirty="0">
                <a:solidFill>
                  <a:srgbClr val="3E3F3A"/>
                </a:solidFill>
                <a:effectLst/>
                <a:latin typeface="Roboto" panose="02000000000000000000" pitchFamily="2" charset="0"/>
              </a:rPr>
              <a:t>“</a:t>
            </a:r>
            <a:r>
              <a:rPr lang="en-US" sz="2600" b="1" i="0" dirty="0">
                <a:solidFill>
                  <a:srgbClr val="0000CC"/>
                </a:solidFill>
                <a:effectLst/>
                <a:latin typeface="Roboto" panose="02000000000000000000" pitchFamily="2" charset="0"/>
              </a:rPr>
              <a:t>Integrative oncology is a patient-centered, evidence-informed field of cancer care</a:t>
            </a:r>
            <a:r>
              <a:rPr lang="en-US" sz="2600" b="0" i="0" dirty="0">
                <a:solidFill>
                  <a:srgbClr val="3E3F3A"/>
                </a:solidFill>
                <a:effectLst/>
                <a:latin typeface="Roboto" panose="02000000000000000000" pitchFamily="2" charset="0"/>
              </a:rPr>
              <a:t> that utilizes mind and body practices, natural products, and/or lifestyle modifications from different traditions alongside conventional cancer treatments. </a:t>
            </a:r>
            <a:r>
              <a:rPr lang="en-US" sz="2600" b="1" i="0" dirty="0">
                <a:solidFill>
                  <a:srgbClr val="0000CC"/>
                </a:solidFill>
                <a:effectLst/>
                <a:latin typeface="Roboto" panose="02000000000000000000" pitchFamily="2" charset="0"/>
              </a:rPr>
              <a:t>Integrative oncology aims to optimize health, quality of life, and clinical outcomes across the cancer care continuum and to empower people </a:t>
            </a:r>
            <a:r>
              <a:rPr lang="en-US" sz="2600" b="0" i="0" dirty="0">
                <a:solidFill>
                  <a:srgbClr val="3E3F3A"/>
                </a:solidFill>
                <a:effectLst/>
                <a:latin typeface="Roboto" panose="02000000000000000000" pitchFamily="2" charset="0"/>
              </a:rPr>
              <a:t>to prevent cancer and become active participants before, during, and beyond cancer treatment.”</a:t>
            </a:r>
            <a:endParaRPr lang="it-IT" sz="26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382D0A9-0575-3B2A-6824-CDBBC8092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86" y="439622"/>
            <a:ext cx="8268269" cy="149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14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078AD5-742A-8CCB-7262-3D09DA63B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9064"/>
            <a:ext cx="10325669" cy="4398936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ts val="4800"/>
              </a:lnSpc>
              <a:buFont typeface="+mj-lt"/>
              <a:buAutoNum type="arabicPeriod" startAt="113"/>
            </a:pPr>
            <a:r>
              <a:rPr lang="it-IT" dirty="0"/>
              <a:t> </a:t>
            </a:r>
            <a:r>
              <a:rPr lang="it-IT" b="0" i="0" u="none" strike="noStrike" baseline="0" dirty="0"/>
              <a:t>sottolinea il fatto che </a:t>
            </a:r>
            <a:r>
              <a:rPr lang="it-IT" b="1" i="0" u="none" strike="noStrike" baseline="0" dirty="0">
                <a:solidFill>
                  <a:srgbClr val="0000CC"/>
                </a:solidFill>
              </a:rPr>
              <a:t>la medicina integrativa scientificamente riconosciuta e approvata dalle autorità sanitarie pubbliche può apportare benefici ai pazienti in relazione agli effetti concomitanti di diverse malattie e ai loro trattamenti, come nel caso del cancro</a:t>
            </a:r>
            <a:r>
              <a:rPr lang="it-IT" b="0" i="0" u="none" strike="noStrike" baseline="0" dirty="0"/>
              <a:t>; sottolinea l'importanza di e di incoraggiare, se del caso, l'uso complementare di tali terapie sotto la supervisione di professionisti del settore sanitario;</a:t>
            </a:r>
            <a:endParaRPr lang="it-IT" sz="4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586D419-F8D6-48D0-5B09-47B44951C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590"/>
            <a:ext cx="12192000" cy="259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583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9789D61-CACB-405C-8E9B-16087A329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800100"/>
            <a:ext cx="74295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F9D001-EB86-4B64-8BC2-8D4B3B7CA954}"/>
              </a:ext>
            </a:extLst>
          </p:cNvPr>
          <p:cNvSpPr txBox="1"/>
          <p:nvPr/>
        </p:nvSpPr>
        <p:spPr>
          <a:xfrm>
            <a:off x="523876" y="2590800"/>
            <a:ext cx="2857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/>
              <a:t>L’integrazione</a:t>
            </a:r>
          </a:p>
        </p:txBody>
      </p:sp>
    </p:spTree>
    <p:extLst>
      <p:ext uri="{BB962C8B-B14F-4D97-AF65-F5344CB8AC3E}">
        <p14:creationId xmlns:p14="http://schemas.microsoft.com/office/powerpoint/2010/main" val="11018858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51E10A-C65B-0AB5-9DF4-3B7DF49B3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Definizione OMNCER del modello di integrazione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1C2C3B-E61B-A806-6DBA-DFE658D95A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993"/>
            <a:ext cx="10515600" cy="5052448"/>
          </a:xfrm>
        </p:spPr>
        <p:txBody>
          <a:bodyPr>
            <a:normAutofit fontScale="92500"/>
          </a:bodyPr>
          <a:lstStyle/>
          <a:p>
            <a:pPr>
              <a:lnSpc>
                <a:spcPts val="3800"/>
              </a:lnSpc>
            </a:pPr>
            <a:r>
              <a:rPr lang="it-IT" dirty="0"/>
              <a:t>“Per modello di integrazione di </a:t>
            </a:r>
            <a:r>
              <a:rPr lang="it-IT" dirty="0" err="1"/>
              <a:t>MnC</a:t>
            </a:r>
            <a:r>
              <a:rPr lang="it-IT" dirty="0"/>
              <a:t> e relative metodiche nel contesto di servizi del SSR si intende una </a:t>
            </a:r>
            <a:r>
              <a:rPr lang="it-IT" b="1" dirty="0">
                <a:solidFill>
                  <a:srgbClr val="0000CC"/>
                </a:solidFill>
              </a:rPr>
              <a:t>modalità organizzativa di interazione fra operatori, fra servizi, e fra operatori e servizi, potenzialmente generalizzabile e finalizzata all’erogazione coordinata di trattamenti convenzionali (TC) e non convenzionali (TNC) per la prevenzione o la cura di una determinata problematica clinica</a:t>
            </a:r>
            <a:r>
              <a:rPr lang="it-IT" dirty="0"/>
              <a:t>. Il modello di integrazione potrà riguardare </a:t>
            </a:r>
            <a:r>
              <a:rPr lang="it-IT" b="1" dirty="0">
                <a:solidFill>
                  <a:srgbClr val="0000CC"/>
                </a:solidFill>
              </a:rPr>
              <a:t>singoli trattamenti o pacchetti di cure</a:t>
            </a:r>
            <a:r>
              <a:rPr lang="it-IT" dirty="0"/>
              <a:t> all’interno di percorsi diagnostico terapeutici; dovrà essere sviluppato sulla base di un progetto di studio; dovrà quindi prevedere la </a:t>
            </a:r>
            <a:r>
              <a:rPr lang="it-IT" b="1" dirty="0">
                <a:solidFill>
                  <a:srgbClr val="0000CC"/>
                </a:solidFill>
              </a:rPr>
              <a:t>valutazione dei risultati sulla base di esiti (quantitativi e qualitativi) definiti a priori</a:t>
            </a:r>
            <a:r>
              <a:rPr lang="it-IT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82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824192" y="1600201"/>
            <a:ext cx="23866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A92F-BAC8-45B9-813E-E4D655A98927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756" y="1610201"/>
            <a:ext cx="3191424" cy="40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tangolo 6"/>
          <p:cNvSpPr/>
          <p:nvPr/>
        </p:nvSpPr>
        <p:spPr>
          <a:xfrm>
            <a:off x="5735960" y="2564905"/>
            <a:ext cx="4572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it-IT" sz="2800" b="1" dirty="0">
                <a:solidFill>
                  <a:srgbClr val="002060"/>
                </a:solidFill>
              </a:rPr>
              <a:t>Processi d’INTEGRAZIONE </a:t>
            </a:r>
          </a:p>
          <a:p>
            <a:r>
              <a:rPr lang="it-IT" sz="2800" b="1" dirty="0">
                <a:solidFill>
                  <a:srgbClr val="002060"/>
                </a:solidFill>
              </a:rPr>
              <a:t>come focus della ricerca</a:t>
            </a:r>
          </a:p>
          <a:p>
            <a:endParaRPr lang="it-IT" sz="2800" b="1" dirty="0">
              <a:solidFill>
                <a:srgbClr val="002060"/>
              </a:solidFill>
            </a:endParaRPr>
          </a:p>
          <a:p>
            <a:r>
              <a:rPr lang="it-IT" sz="2800" b="1" dirty="0">
                <a:solidFill>
                  <a:srgbClr val="002060"/>
                </a:solidFill>
              </a:rPr>
              <a:t>Committenza:                    Direzioni Generali</a:t>
            </a:r>
          </a:p>
        </p:txBody>
      </p:sp>
      <p:sp>
        <p:nvSpPr>
          <p:cNvPr id="10" name="Titolo 1"/>
          <p:cNvSpPr txBox="1">
            <a:spLocks/>
          </p:cNvSpPr>
          <p:nvPr/>
        </p:nvSpPr>
        <p:spPr bwMode="auto">
          <a:xfrm>
            <a:off x="2072756" y="5641976"/>
            <a:ext cx="8568952" cy="79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it-IT" sz="1800" dirty="0">
                <a:latin typeface="Calibri"/>
                <a:hlinkClick r:id="rId3"/>
              </a:rPr>
              <a:t>http://assr.regione.emilia-romagna.it/it/servizi/pubblicazioni/rapporti-documenti/</a:t>
            </a:r>
            <a:r>
              <a:rPr lang="it-IT" sz="1800" dirty="0">
                <a:latin typeface="Calibri"/>
              </a:rPr>
              <a:t> 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>
                <a:solidFill>
                  <a:prstClr val="black">
                    <a:tint val="75000"/>
                  </a:prstClr>
                </a:solidFill>
              </a:rPr>
              <a:t>Francesco Cardini ASSR-ER 14.10.2015</a:t>
            </a:r>
          </a:p>
        </p:txBody>
      </p:sp>
      <p:sp>
        <p:nvSpPr>
          <p:cNvPr id="8" name="Titolo 7">
            <a:extLst>
              <a:ext uri="{FF2B5EF4-FFF2-40B4-BE49-F238E27FC236}">
                <a16:creationId xmlns:a16="http://schemas.microsoft.com/office/drawing/2014/main" id="{13A09386-A388-3913-25A6-BB9F47BBA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871" y="706809"/>
            <a:ext cx="10515600" cy="663206"/>
          </a:xfrm>
        </p:spPr>
        <p:txBody>
          <a:bodyPr/>
          <a:lstStyle/>
          <a:p>
            <a:r>
              <a:rPr lang="it-IT" dirty="0"/>
              <a:t>3° Programma sperimentale: indirizzi</a:t>
            </a:r>
          </a:p>
        </p:txBody>
      </p:sp>
    </p:spTree>
    <p:extLst>
      <p:ext uri="{BB962C8B-B14F-4D97-AF65-F5344CB8AC3E}">
        <p14:creationId xmlns:p14="http://schemas.microsoft.com/office/powerpoint/2010/main" val="940183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F7138E5-D1B5-4CE2-8CC2-FF0087D2400E}" type="slidenum">
              <a:rPr lang="it-IT" altLang="it-IT" b="0" smtClean="0">
                <a:solidFill>
                  <a:srgbClr val="969696"/>
                </a:solidFill>
              </a:rPr>
              <a:pPr>
                <a:defRPr/>
              </a:pPr>
              <a:t>18</a:t>
            </a:fld>
            <a:endParaRPr lang="it-IT" altLang="it-IT" b="0">
              <a:solidFill>
                <a:srgbClr val="969696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5175" y="508079"/>
            <a:ext cx="10515600" cy="663206"/>
          </a:xfrm>
        </p:spPr>
        <p:txBody>
          <a:bodyPr/>
          <a:lstStyle/>
          <a:p>
            <a:pPr eaLnBrk="1" hangingPunct="1">
              <a:defRPr/>
            </a:pPr>
            <a:r>
              <a:rPr lang="it-IT" sz="4000" dirty="0"/>
              <a:t>3° Programma: sperimentare l’integrazione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00569"/>
            <a:ext cx="3167062" cy="843941"/>
          </a:xfrm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vert="horz" lIns="90000" tIns="82800" rIns="90000" bIns="82800" rtlCol="0" anchor="ctr">
            <a:sp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200" dirty="0"/>
              <a:t>Livello </a:t>
            </a:r>
            <a:r>
              <a:rPr lang="it-IT" sz="2200" b="1" dirty="0"/>
              <a:t>micro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2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dimensione clinica</a:t>
            </a:r>
            <a:endParaRPr lang="it-IT" sz="2200" dirty="0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6319839" y="2132730"/>
            <a:ext cx="3563937" cy="6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>
            <a:spAutoFit/>
          </a:bodyPr>
          <a:lstStyle>
            <a:lvl1pPr marL="889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1pPr>
            <a:lvl2pPr marL="446088" indent="-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2pPr>
            <a:lvl3pPr marL="1143000" indent="-2286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3pPr>
            <a:lvl4pPr marL="1081088" indent="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4pPr>
            <a:lvl5pPr marL="2057400" indent="-2286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</a:pPr>
            <a:r>
              <a:rPr lang="it-IT" altLang="it-IT" sz="2200" dirty="0"/>
              <a:t>riguarda il lavoro clinico e il rapporto con il paziente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991545" y="3216682"/>
            <a:ext cx="3240087" cy="78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82800" rIns="90000" bIns="82800" anchor="ctr">
            <a:spAutoFit/>
          </a:bodyPr>
          <a:lstStyle>
            <a:lvl1pPr marL="889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446088" indent="-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7239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081088" indent="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14351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1892300" fontAlgn="base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349500" fontAlgn="base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2806700" fontAlgn="base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263900" fontAlgn="base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2200" dirty="0"/>
              <a:t>Livello </a:t>
            </a:r>
            <a:r>
              <a:rPr lang="it-IT" sz="2200" b="1" dirty="0" err="1"/>
              <a:t>meso</a:t>
            </a:r>
            <a:r>
              <a:rPr lang="it-IT" sz="2200" dirty="0"/>
              <a:t>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22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dimensione organizzativa</a:t>
            </a:r>
            <a:endParaRPr lang="it-IT" sz="2200" dirty="0"/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208214" y="4572718"/>
            <a:ext cx="3240087" cy="1054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82800" rIns="90000" bIns="82800" anchor="ctr">
            <a:spAutoFit/>
          </a:bodyPr>
          <a:lstStyle>
            <a:lvl1pPr marL="889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1pPr>
            <a:lvl2pPr marL="446088" indent="-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2pPr>
            <a:lvl3pPr marL="7239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3pPr>
            <a:lvl4pPr marL="1081088" indent="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4pPr>
            <a:lvl5pPr marL="14351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5pPr>
            <a:lvl6pPr marL="1892300" fontAlgn="base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6pPr>
            <a:lvl7pPr marL="2349500" fontAlgn="base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7pPr>
            <a:lvl8pPr marL="2806700" fontAlgn="base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8pPr>
            <a:lvl9pPr marL="3263900" fontAlgn="base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2200" dirty="0"/>
              <a:t>Livello </a:t>
            </a:r>
            <a:r>
              <a:rPr lang="it-IT" sz="2200" b="1" dirty="0"/>
              <a:t>macro</a:t>
            </a:r>
            <a:r>
              <a:rPr lang="it-IT" sz="2200" dirty="0"/>
              <a:t> 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defRPr/>
            </a:pPr>
            <a:r>
              <a:rPr lang="it-IT" sz="22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dimensione sociale e strutturale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6319838" y="3355105"/>
            <a:ext cx="3600450" cy="693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>
            <a:spAutoFit/>
          </a:bodyPr>
          <a:lstStyle>
            <a:lvl1pPr marL="889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1pPr>
            <a:lvl2pPr marL="446088" indent="-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2pPr>
            <a:lvl3pPr marL="1143000" indent="-2286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3pPr>
            <a:lvl4pPr marL="1081088" indent="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4pPr>
            <a:lvl5pPr marL="2057400" indent="-2286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</a:pPr>
            <a:r>
              <a:rPr lang="it-IT" altLang="it-IT" sz="2200" dirty="0"/>
              <a:t>implica collaborazione                                multidisciplinare</a:t>
            </a:r>
          </a:p>
        </p:txBody>
      </p: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6421439" y="4575234"/>
            <a:ext cx="3851275" cy="1506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000" tIns="72000" rIns="72000" bIns="72000"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20000"/>
              </a:spcAft>
            </a:pPr>
            <a:r>
              <a:rPr lang="it-IT" altLang="it-IT" sz="2200" b="0" dirty="0">
                <a:solidFill>
                  <a:srgbClr val="333333"/>
                </a:solidFill>
                <a:latin typeface="Calibri" pitchFamily="34" charset="0"/>
              </a:rPr>
              <a:t>riguarda i temi della regolamentazione /             autoregolamentazione, accreditamento, formazione,            organizzazione professionale)</a:t>
            </a:r>
            <a:r>
              <a:rPr lang="it-IT" altLang="it-IT" sz="22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14346" name="Line 13"/>
          <p:cNvSpPr>
            <a:spLocks noChangeShapeType="1"/>
          </p:cNvSpPr>
          <p:nvPr/>
        </p:nvSpPr>
        <p:spPr bwMode="auto">
          <a:xfrm>
            <a:off x="4079875" y="2416175"/>
            <a:ext cx="1943100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7" name="Line 14"/>
          <p:cNvSpPr>
            <a:spLocks noChangeShapeType="1"/>
          </p:cNvSpPr>
          <p:nvPr/>
        </p:nvSpPr>
        <p:spPr bwMode="auto">
          <a:xfrm>
            <a:off x="4079876" y="3635375"/>
            <a:ext cx="2016125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8" name="Line 15"/>
          <p:cNvSpPr>
            <a:spLocks noChangeShapeType="1"/>
          </p:cNvSpPr>
          <p:nvPr/>
        </p:nvSpPr>
        <p:spPr bwMode="auto">
          <a:xfrm>
            <a:off x="4079876" y="4865688"/>
            <a:ext cx="2016125" cy="0"/>
          </a:xfrm>
          <a:prstGeom prst="line">
            <a:avLst/>
          </a:prstGeom>
          <a:noFill/>
          <a:ln w="127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349" name="Rectangle 16"/>
          <p:cNvSpPr>
            <a:spLocks noChangeArrowheads="1"/>
          </p:cNvSpPr>
          <p:nvPr/>
        </p:nvSpPr>
        <p:spPr bwMode="auto">
          <a:xfrm>
            <a:off x="1524000" y="1125538"/>
            <a:ext cx="9144000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4000" tIns="226800" rIns="234000" bIns="226800"/>
          <a:lstStyle>
            <a:lvl1pPr marL="342900" indent="-3429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1pPr>
            <a:lvl2pPr marL="446088" indent="-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2pPr>
            <a:lvl3pPr marL="1143000" indent="-2286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3pPr>
            <a:lvl4pPr marL="1081088" indent="1588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4pPr>
            <a:lvl5pPr marL="2057400" indent="-228600">
              <a:lnSpc>
                <a:spcPct val="85000"/>
              </a:lnSpc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20000"/>
              </a:spcAft>
              <a:defRPr sz="3600">
                <a:solidFill>
                  <a:srgbClr val="333333"/>
                </a:solidFill>
                <a:latin typeface="Calibri" pitchFamily="34" charset="0"/>
              </a:defRPr>
            </a:lvl9pPr>
          </a:lstStyle>
          <a:p>
            <a:pPr lvl="1" fontAlgn="base">
              <a:spcBef>
                <a:spcPct val="0"/>
              </a:spcBef>
              <a:spcAft>
                <a:spcPct val="65000"/>
              </a:spcAft>
            </a:pPr>
            <a:r>
              <a:rPr lang="it-IT" altLang="it-IT" dirty="0"/>
              <a:t>3 livelli di intervento/soluzione dei problemi</a:t>
            </a:r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1847850" y="2852738"/>
            <a:ext cx="7848600" cy="1295400"/>
            <a:chOff x="249" y="1888"/>
            <a:chExt cx="4944" cy="816"/>
          </a:xfrm>
        </p:grpSpPr>
        <p:sp>
          <p:nvSpPr>
            <p:cNvPr id="14351" name="Rectangle 17"/>
            <p:cNvSpPr>
              <a:spLocks noChangeArrowheads="1"/>
            </p:cNvSpPr>
            <p:nvPr/>
          </p:nvSpPr>
          <p:spPr bwMode="auto">
            <a:xfrm>
              <a:off x="249" y="2024"/>
              <a:ext cx="4944" cy="680"/>
            </a:xfrm>
            <a:prstGeom prst="rect">
              <a:avLst/>
            </a:prstGeom>
            <a:noFill/>
            <a:ln w="7620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altLang="it-IT">
                <a:solidFill>
                  <a:srgbClr val="000000"/>
                </a:solidFill>
              </a:endParaRPr>
            </a:p>
          </p:txBody>
        </p:sp>
        <p:sp>
          <p:nvSpPr>
            <p:cNvPr id="14352" name="Rectangle 18"/>
            <p:cNvSpPr>
              <a:spLocks noChangeArrowheads="1"/>
            </p:cNvSpPr>
            <p:nvPr/>
          </p:nvSpPr>
          <p:spPr bwMode="auto">
            <a:xfrm>
              <a:off x="2109" y="1888"/>
              <a:ext cx="1225" cy="31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 dirty="0">
                  <a:solidFill>
                    <a:srgbClr val="000000"/>
                  </a:solidFill>
                </a:rPr>
                <a:t>3° programma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119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D4C6E82-C98C-46D4-8990-9CBB04C4DC59}" type="slidenum">
              <a:rPr lang="it-IT" smtClean="0">
                <a:solidFill>
                  <a:srgbClr val="000000"/>
                </a:solidFill>
              </a:rPr>
              <a:pPr eaLnBrk="1" hangingPunct="1"/>
              <a:t>19</a:t>
            </a:fld>
            <a:endParaRPr lang="it-IT">
              <a:solidFill>
                <a:srgbClr val="000000"/>
              </a:solidFill>
            </a:endParaRPr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0"/>
            <a:ext cx="8569325" cy="1143000"/>
          </a:xfrm>
        </p:spPr>
        <p:txBody>
          <a:bodyPr/>
          <a:lstStyle/>
          <a:p>
            <a:pPr eaLnBrk="1" hangingPunct="1"/>
            <a:r>
              <a:rPr lang="it-IT" sz="2900" dirty="0"/>
              <a:t>Oggetti del 3° Programma Sperimentale Regionale: i progetti pilastro  </a:t>
            </a:r>
          </a:p>
        </p:txBody>
      </p:sp>
      <p:graphicFrame>
        <p:nvGraphicFramePr>
          <p:cNvPr id="1338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63368"/>
              </p:ext>
            </p:extLst>
          </p:nvPr>
        </p:nvGraphicFramePr>
        <p:xfrm>
          <a:off x="1694481" y="1268413"/>
          <a:ext cx="8146433" cy="4937914"/>
        </p:xfrm>
        <a:graphic>
          <a:graphicData uri="http://schemas.openxmlformats.org/drawingml/2006/table">
            <a:tbl>
              <a:tblPr/>
              <a:tblGrid>
                <a:gridCol w="16531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018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1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10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Campi</a:t>
                      </a:r>
                    </a:p>
                  </a:txBody>
                  <a:tcPr marL="91446" marR="91446"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Problematiche cliniche</a:t>
                      </a:r>
                    </a:p>
                  </a:txBody>
                  <a:tcPr marL="91446" marR="9144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Trattamenti «pilastro»</a:t>
                      </a:r>
                    </a:p>
                  </a:txBody>
                  <a:tcPr marL="91446" marR="91446"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Dolore non oncologico</a:t>
                      </a:r>
                    </a:p>
                  </a:txBody>
                  <a:tcPr marL="91446" marR="9144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Dolore cronico non oncologico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(con particolare attenzione a cefalea e dolore lombare)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Agopuntura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760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Paziente con problemi oncologici</a:t>
                      </a:r>
                    </a:p>
                  </a:txBody>
                  <a:tcPr marL="91446" marR="9144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Qualità della vita e prevenzione / riduzione degli eventi avversi dovuti alle terapie anti-cancro,                                         (con particolare attenzione a sintomi quali </a:t>
                      </a:r>
                      <a:r>
                        <a:rPr kumimoji="0" 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fatigue</a:t>
                      </a: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e nausea)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Viscum</a:t>
                      </a: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Album e Agopuntura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30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Salute della donna</a:t>
                      </a:r>
                    </a:p>
                  </a:txBody>
                  <a:tcPr marL="91446" marR="91446"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Dolore in travaglio-parto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Agopressione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(digitopressione)</a:t>
                      </a:r>
                    </a:p>
                  </a:txBody>
                  <a:tcPr marL="91446" marR="91446"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12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057301-FC85-2FD1-F1AA-FE5A95A5D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programma sulle Medicine non Convenzionali nella RER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1CF9EA-E222-C9C4-8568-834622B06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2626" y="2548880"/>
            <a:ext cx="6823129" cy="2410578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3200" dirty="0"/>
              <a:t> Ricerca e innovazione</a:t>
            </a:r>
          </a:p>
          <a:p>
            <a:pPr>
              <a:lnSpc>
                <a:spcPts val="45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3200" dirty="0"/>
              <a:t> Centralità del paziente</a:t>
            </a:r>
          </a:p>
          <a:p>
            <a:pPr>
              <a:lnSpc>
                <a:spcPts val="4500"/>
              </a:lnSpc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it-IT" sz="3200" dirty="0"/>
              <a:t> Integrazione</a:t>
            </a:r>
          </a:p>
        </p:txBody>
      </p:sp>
    </p:spTree>
    <p:extLst>
      <p:ext uri="{BB962C8B-B14F-4D97-AF65-F5344CB8AC3E}">
        <p14:creationId xmlns:p14="http://schemas.microsoft.com/office/powerpoint/2010/main" val="124770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05039" y="1165696"/>
            <a:ext cx="8640960" cy="4524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La </a:t>
            </a:r>
            <a:r>
              <a:rPr lang="en-US" b="1" dirty="0">
                <a:solidFill>
                  <a:srgbClr val="0000CC"/>
                </a:solidFill>
              </a:rPr>
              <a:t>DGR 741 del 26 </a:t>
            </a:r>
            <a:r>
              <a:rPr lang="en-US" b="1" dirty="0" err="1">
                <a:solidFill>
                  <a:srgbClr val="0000CC"/>
                </a:solidFill>
              </a:rPr>
              <a:t>maggio</a:t>
            </a:r>
            <a:r>
              <a:rPr lang="en-US" b="1" dirty="0">
                <a:solidFill>
                  <a:srgbClr val="0000CC"/>
                </a:solidFill>
              </a:rPr>
              <a:t> 2014</a:t>
            </a:r>
            <a:r>
              <a:rPr lang="en-US" dirty="0">
                <a:solidFill>
                  <a:srgbClr val="002060"/>
                </a:solidFill>
              </a:rPr>
              <a:t>, </a:t>
            </a:r>
            <a:r>
              <a:rPr lang="en-US" dirty="0"/>
              <a:t>in base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forza</a:t>
            </a:r>
            <a:r>
              <a:rPr lang="en-US" dirty="0"/>
              <a:t> </a:t>
            </a:r>
            <a:r>
              <a:rPr lang="en-US" dirty="0" err="1"/>
              <a:t>delle</a:t>
            </a:r>
            <a:r>
              <a:rPr lang="en-US" dirty="0"/>
              <a:t> </a:t>
            </a:r>
            <a:r>
              <a:rPr lang="en-US" dirty="0" err="1"/>
              <a:t>evidenze</a:t>
            </a:r>
            <a:r>
              <a:rPr lang="en-US" dirty="0"/>
              <a:t> a </a:t>
            </a:r>
            <a:r>
              <a:rPr lang="en-US" dirty="0" err="1"/>
              <a:t>favore</a:t>
            </a:r>
            <a:r>
              <a:rPr lang="en-US" dirty="0"/>
              <a:t>, ha </a:t>
            </a:r>
            <a:r>
              <a:rPr lang="en-US" dirty="0" err="1"/>
              <a:t>introdotto</a:t>
            </a:r>
            <a:r>
              <a:rPr lang="en-US" dirty="0"/>
              <a:t> </a:t>
            </a:r>
            <a:r>
              <a:rPr lang="en-US" dirty="0" err="1"/>
              <a:t>nei</a:t>
            </a:r>
            <a:r>
              <a:rPr lang="en-US" dirty="0"/>
              <a:t> LEA (</a:t>
            </a:r>
            <a:r>
              <a:rPr lang="en-US" dirty="0" err="1"/>
              <a:t>Livelli</a:t>
            </a:r>
            <a:r>
              <a:rPr lang="en-US" dirty="0"/>
              <a:t> </a:t>
            </a:r>
            <a:r>
              <a:rPr lang="en-US" dirty="0" err="1"/>
              <a:t>Essenziali</a:t>
            </a:r>
            <a:r>
              <a:rPr lang="en-US" dirty="0"/>
              <a:t> di </a:t>
            </a:r>
            <a:r>
              <a:rPr lang="en-US" dirty="0" err="1"/>
              <a:t>Assistenza</a:t>
            </a:r>
            <a:r>
              <a:rPr lang="en-US" dirty="0"/>
              <a:t>)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Regione</a:t>
            </a:r>
            <a:r>
              <a:rPr lang="en-US" dirty="0"/>
              <a:t> Emilia Romagna </a:t>
            </a:r>
            <a:r>
              <a:rPr lang="en-US" dirty="0" err="1"/>
              <a:t>l’Agopuntura</a:t>
            </a:r>
            <a:r>
              <a:rPr lang="en-US" dirty="0"/>
              <a:t> per le </a:t>
            </a:r>
            <a:r>
              <a:rPr lang="en-US" dirty="0" err="1"/>
              <a:t>seguenti</a:t>
            </a:r>
            <a:r>
              <a:rPr lang="en-US" dirty="0"/>
              <a:t> </a:t>
            </a:r>
            <a:r>
              <a:rPr lang="en-US" dirty="0" err="1"/>
              <a:t>indicazioni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>
                <a:solidFill>
                  <a:srgbClr val="0000CC"/>
                </a:solidFill>
              </a:rPr>
              <a:t>dolore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lombare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ricorrente</a:t>
            </a:r>
            <a:r>
              <a:rPr lang="en-US" b="1" dirty="0">
                <a:solidFill>
                  <a:srgbClr val="0000CC"/>
                </a:solidFill>
              </a:rPr>
              <a:t> o </a:t>
            </a:r>
            <a:r>
              <a:rPr lang="en-US" b="1" dirty="0" err="1">
                <a:solidFill>
                  <a:srgbClr val="0000CC"/>
                </a:solidFill>
              </a:rPr>
              <a:t>cronico</a:t>
            </a:r>
            <a:r>
              <a:rPr lang="en-US" b="1" dirty="0">
                <a:solidFill>
                  <a:srgbClr val="0000CC"/>
                </a:solidFill>
              </a:rPr>
              <a:t> con o </a:t>
            </a:r>
            <a:r>
              <a:rPr lang="en-US" b="1" dirty="0" err="1">
                <a:solidFill>
                  <a:srgbClr val="0000CC"/>
                </a:solidFill>
              </a:rPr>
              <a:t>senza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sciatalgia</a:t>
            </a:r>
            <a:r>
              <a:rPr lang="en-US" b="1" dirty="0">
                <a:solidFill>
                  <a:srgbClr val="0000CC"/>
                </a:solidFill>
              </a:rPr>
              <a:t>; </a:t>
            </a:r>
          </a:p>
          <a:p>
            <a:r>
              <a:rPr lang="en-US" b="1" dirty="0" err="1">
                <a:solidFill>
                  <a:srgbClr val="0000CC"/>
                </a:solidFill>
              </a:rPr>
              <a:t>prevenzione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della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cefalea</a:t>
            </a:r>
            <a:r>
              <a:rPr lang="en-US" b="1" dirty="0">
                <a:solidFill>
                  <a:srgbClr val="0000CC"/>
                </a:solidFill>
              </a:rPr>
              <a:t> </a:t>
            </a:r>
            <a:r>
              <a:rPr lang="en-US" b="1" dirty="0" err="1">
                <a:solidFill>
                  <a:srgbClr val="0000CC"/>
                </a:solidFill>
              </a:rPr>
              <a:t>muscolo-tensiva</a:t>
            </a:r>
            <a:r>
              <a:rPr lang="en-US" b="1" dirty="0">
                <a:solidFill>
                  <a:srgbClr val="0000CC"/>
                </a:solidFill>
              </a:rPr>
              <a:t> e </a:t>
            </a:r>
            <a:r>
              <a:rPr lang="en-US" b="1" dirty="0" err="1">
                <a:solidFill>
                  <a:srgbClr val="0000CC"/>
                </a:solidFill>
              </a:rPr>
              <a:t>dell’emicrania</a:t>
            </a:r>
            <a:r>
              <a:rPr lang="en-US" b="1" dirty="0">
                <a:solidFill>
                  <a:srgbClr val="0000CC"/>
                </a:solidFill>
              </a:rPr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BA92F-BAC8-45B9-813E-E4D655A98927}" type="slidenum">
              <a:rPr lang="it-IT" smtClean="0"/>
              <a:t>20</a:t>
            </a:fld>
            <a:endParaRPr lang="it-IT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-3835520" y="4037980"/>
              <a:ext cx="25920" cy="136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3883400" y="3941860"/>
                <a:ext cx="121680" cy="20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442698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8C8FE-B337-4F3C-8113-129C07EB3358}" type="slidenum">
              <a:rPr lang="it-IT" altLang="it-IT" smtClean="0"/>
              <a:pPr/>
              <a:t>21</a:t>
            </a:fld>
            <a:endParaRPr lang="it-IT" altLang="it-IT"/>
          </a:p>
        </p:txBody>
      </p:sp>
      <p:sp>
        <p:nvSpPr>
          <p:cNvPr id="23570" name="Text Box 6"/>
          <p:cNvSpPr txBox="1">
            <a:spLocks noChangeArrowheads="1"/>
          </p:cNvSpPr>
          <p:nvPr/>
        </p:nvSpPr>
        <p:spPr bwMode="auto">
          <a:xfrm>
            <a:off x="1712921" y="1402394"/>
            <a:ext cx="20826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</a:rPr>
              <a:t>Salute Donna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</a:rPr>
              <a:t>(dolore del parto)</a:t>
            </a:r>
            <a:endParaRPr lang="it-IT" altLang="it-IT" dirty="0">
              <a:solidFill>
                <a:srgbClr val="000000"/>
              </a:solidFill>
            </a:endParaRPr>
          </a:p>
        </p:txBody>
      </p:sp>
      <p:sp>
        <p:nvSpPr>
          <p:cNvPr id="23568" name="Text Box 8"/>
          <p:cNvSpPr txBox="1">
            <a:spLocks noChangeArrowheads="1"/>
          </p:cNvSpPr>
          <p:nvPr/>
        </p:nvSpPr>
        <p:spPr bwMode="auto">
          <a:xfrm>
            <a:off x="7892933" y="4048164"/>
            <a:ext cx="359585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</a:rPr>
              <a:t>Dolore cronico non oncologico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0000"/>
                </a:solidFill>
              </a:rPr>
              <a:t>(cefalea, lombalgia) </a:t>
            </a:r>
          </a:p>
        </p:txBody>
      </p:sp>
      <p:sp>
        <p:nvSpPr>
          <p:cNvPr id="23566" name="Text Box 12"/>
          <p:cNvSpPr txBox="1">
            <a:spLocks noChangeArrowheads="1"/>
          </p:cNvSpPr>
          <p:nvPr/>
        </p:nvSpPr>
        <p:spPr bwMode="auto">
          <a:xfrm>
            <a:off x="1618946" y="3955083"/>
            <a:ext cx="202067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sz="2000" dirty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FF0000"/>
                </a:solidFill>
              </a:rPr>
              <a:t>Pazienti con problemi oncologici</a:t>
            </a:r>
          </a:p>
        </p:txBody>
      </p:sp>
      <p:sp>
        <p:nvSpPr>
          <p:cNvPr id="23560" name="AutoShape 15"/>
          <p:cNvSpPr>
            <a:spLocks/>
          </p:cNvSpPr>
          <p:nvPr/>
        </p:nvSpPr>
        <p:spPr bwMode="auto">
          <a:xfrm>
            <a:off x="4114580" y="1663888"/>
            <a:ext cx="576262" cy="2809229"/>
          </a:xfrm>
          <a:prstGeom prst="rightBrace">
            <a:avLst>
              <a:gd name="adj1" fmla="val 55211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3564" name="Text Box 19"/>
          <p:cNvSpPr txBox="1">
            <a:spLocks noChangeArrowheads="1"/>
          </p:cNvSpPr>
          <p:nvPr/>
        </p:nvSpPr>
        <p:spPr bwMode="auto">
          <a:xfrm>
            <a:off x="4871864" y="2747828"/>
            <a:ext cx="472437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333399"/>
                </a:solidFill>
              </a:rPr>
              <a:t>Obiettivo: messa a punto e valutazione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333399"/>
                </a:solidFill>
              </a:rPr>
              <a:t>di modelli di cure integrate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5024265" y="5517232"/>
            <a:ext cx="39463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333399"/>
                </a:solidFill>
              </a:rPr>
              <a:t>Obiettivo: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333399"/>
                </a:solidFill>
              </a:rPr>
              <a:t>implementazione e monitoraggio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333399"/>
                </a:solidFill>
              </a:rPr>
              <a:t>dell’offerta di Agopuntura nel SSR</a:t>
            </a:r>
          </a:p>
        </p:txBody>
      </p:sp>
      <p:cxnSp>
        <p:nvCxnSpPr>
          <p:cNvPr id="10" name="Connettore 7 9"/>
          <p:cNvCxnSpPr/>
          <p:nvPr/>
        </p:nvCxnSpPr>
        <p:spPr bwMode="auto">
          <a:xfrm rot="10800000" flipV="1">
            <a:off x="5977138" y="4310102"/>
            <a:ext cx="1738110" cy="1044119"/>
          </a:xfrm>
          <a:prstGeom prst="curvedConnector3">
            <a:avLst>
              <a:gd name="adj1" fmla="val 99686"/>
            </a:avLst>
          </a:prstGeom>
          <a:ln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57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6A0B010-C394-86AA-DE4C-5E0E8E129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00" y="184245"/>
            <a:ext cx="4927367" cy="429904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BCABE569-9C3D-086C-672D-DDC97E3CDD9A}"/>
              </a:ext>
            </a:extLst>
          </p:cNvPr>
          <p:cNvSpPr txBox="1"/>
          <p:nvPr/>
        </p:nvSpPr>
        <p:spPr>
          <a:xfrm>
            <a:off x="5698209" y="2090172"/>
            <a:ext cx="5770537" cy="2677656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arenBoth"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Fase formativa-informativa, </a:t>
            </a:r>
          </a:p>
          <a:p>
            <a:pPr marL="342900" indent="-342900">
              <a:buAutoNum type="arabicParenBoth"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Fase di strutturazione del percorso di integrazione, </a:t>
            </a:r>
          </a:p>
          <a:p>
            <a:pPr marL="342900" indent="-342900">
              <a:buAutoNum type="arabicParenBoth"/>
            </a:pP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Fase di implementazione del percorso di medicina integrata</a:t>
            </a:r>
          </a:p>
          <a:p>
            <a:pPr marL="342900" indent="-342900">
              <a:buAutoNum type="arabicParenBoth"/>
            </a:pPr>
            <a:r>
              <a:rPr lang="it-IT" sz="24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Fase </a:t>
            </a:r>
            <a:r>
              <a:rPr lang="it-IT" sz="2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di analisi quantitativa e qualitativa dei dati.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531371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9E5DB25-892D-4B93-A951-1A46FECDCF93}" type="slidenum">
              <a:rPr lang="it-IT" altLang="it-IT" b="0" smtClean="0">
                <a:solidFill>
                  <a:srgbClr val="969696"/>
                </a:solidFill>
              </a:rPr>
              <a:pPr>
                <a:defRPr/>
              </a:pPr>
              <a:t>23</a:t>
            </a:fld>
            <a:endParaRPr lang="it-IT" altLang="it-IT" b="0">
              <a:solidFill>
                <a:srgbClr val="969696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6466" y="363906"/>
            <a:ext cx="8496895" cy="663206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it-IT" dirty="0"/>
              <a:t>Integrazione di </a:t>
            </a:r>
            <a:r>
              <a:rPr lang="it-IT" dirty="0" err="1"/>
              <a:t>Mnc</a:t>
            </a:r>
            <a:r>
              <a:rPr lang="it-IT" dirty="0"/>
              <a:t> nel SSR dell’Emilia Romagna: una strategia basata sulla ricerca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8FFFF48E-C2BD-7BAE-889A-B6A8DAF03EF7}"/>
              </a:ext>
            </a:extLst>
          </p:cNvPr>
          <p:cNvGrpSpPr/>
          <p:nvPr/>
        </p:nvGrpSpPr>
        <p:grpSpPr>
          <a:xfrm>
            <a:off x="1594523" y="2126885"/>
            <a:ext cx="8499475" cy="4479349"/>
            <a:chOff x="1992313" y="1326139"/>
            <a:chExt cx="8499475" cy="4479349"/>
          </a:xfrm>
        </p:grpSpPr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3541714" y="5367338"/>
              <a:ext cx="2808287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Piano Sanitario Regionale</a:t>
              </a:r>
              <a:endParaRPr lang="it-IT" dirty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70" name="Text Box 6"/>
            <p:cNvSpPr txBox="1">
              <a:spLocks noChangeArrowheads="1"/>
            </p:cNvSpPr>
            <p:nvPr/>
          </p:nvSpPr>
          <p:spPr bwMode="auto">
            <a:xfrm>
              <a:off x="4067176" y="4616450"/>
              <a:ext cx="490914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     Osservatorio Regionale </a:t>
              </a:r>
              <a:r>
                <a:rPr lang="it-IT" dirty="0" err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Mnc</a:t>
              </a:r>
              <a:endParaRPr lang="it-IT" dirty="0">
                <a:solidFill>
                  <a:srgbClr val="333333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271" name="Text Box 7"/>
            <p:cNvSpPr txBox="1">
              <a:spLocks noChangeArrowheads="1"/>
            </p:cNvSpPr>
            <p:nvPr/>
          </p:nvSpPr>
          <p:spPr bwMode="auto">
            <a:xfrm>
              <a:off x="5548313" y="2995614"/>
              <a:ext cx="41402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1° Programma sperimentale regionale</a:t>
              </a:r>
              <a:endParaRPr lang="it-IT" dirty="0">
                <a:solidFill>
                  <a:srgbClr val="333333"/>
                </a:solidFill>
                <a:cs typeface="Arial" panose="020B0604020202020204" pitchFamily="34" charset="0"/>
              </a:endParaRP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333333"/>
                  </a:solidFill>
                  <a:cs typeface="Arial" panose="020B0604020202020204" pitchFamily="34" charset="0"/>
                </a:rPr>
                <a:t>(25 progetti + 4 azioni regionali)</a:t>
              </a:r>
            </a:p>
          </p:txBody>
        </p:sp>
        <p:sp>
          <p:nvSpPr>
            <p:cNvPr id="11278" name="Text Box 14"/>
            <p:cNvSpPr txBox="1">
              <a:spLocks noChangeArrowheads="1"/>
            </p:cNvSpPr>
            <p:nvPr/>
          </p:nvSpPr>
          <p:spPr bwMode="auto">
            <a:xfrm>
              <a:off x="4418013" y="3846514"/>
              <a:ext cx="54229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 err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Survey</a:t>
              </a:r>
              <a:r>
                <a:rPr lang="it-IT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 delle attività esistenti nei servizi, </a:t>
              </a:r>
              <a:r>
                <a:rPr lang="it-IT" dirty="0">
                  <a:solidFill>
                    <a:srgbClr val="333333"/>
                  </a:solidFill>
                  <a:cs typeface="Arial" panose="020B0604020202020204" pitchFamily="34" charset="0"/>
                </a:rPr>
                <a:t>prime iniziative di ricerca</a:t>
              </a:r>
            </a:p>
          </p:txBody>
        </p:sp>
        <p:sp>
          <p:nvSpPr>
            <p:cNvPr id="11283" name="Text Box 19"/>
            <p:cNvSpPr txBox="1">
              <a:spLocks noChangeArrowheads="1"/>
            </p:cNvSpPr>
            <p:nvPr/>
          </p:nvSpPr>
          <p:spPr bwMode="auto">
            <a:xfrm>
              <a:off x="2355850" y="5378451"/>
              <a:ext cx="6477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1999</a:t>
              </a:r>
            </a:p>
          </p:txBody>
        </p:sp>
        <p:sp>
          <p:nvSpPr>
            <p:cNvPr id="11284" name="Text Box 20"/>
            <p:cNvSpPr txBox="1">
              <a:spLocks noChangeArrowheads="1"/>
            </p:cNvSpPr>
            <p:nvPr/>
          </p:nvSpPr>
          <p:spPr bwMode="auto">
            <a:xfrm>
              <a:off x="2787650" y="4608513"/>
              <a:ext cx="647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2004</a:t>
              </a:r>
            </a:p>
          </p:txBody>
        </p:sp>
        <p:sp>
          <p:nvSpPr>
            <p:cNvPr id="11285" name="Text Box 21"/>
            <p:cNvSpPr txBox="1">
              <a:spLocks noChangeArrowheads="1"/>
            </p:cNvSpPr>
            <p:nvPr/>
          </p:nvSpPr>
          <p:spPr bwMode="auto">
            <a:xfrm>
              <a:off x="3219450" y="3830638"/>
              <a:ext cx="647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2005</a:t>
              </a:r>
            </a:p>
          </p:txBody>
        </p:sp>
        <p:sp>
          <p:nvSpPr>
            <p:cNvPr id="11286" name="Text Box 22"/>
            <p:cNvSpPr txBox="1">
              <a:spLocks noChangeArrowheads="1"/>
            </p:cNvSpPr>
            <p:nvPr/>
          </p:nvSpPr>
          <p:spPr bwMode="auto">
            <a:xfrm>
              <a:off x="3609975" y="2995613"/>
              <a:ext cx="123348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2006 -2008</a:t>
              </a:r>
            </a:p>
          </p:txBody>
        </p:sp>
        <p:sp>
          <p:nvSpPr>
            <p:cNvPr id="11288" name="Rectangle 24"/>
            <p:cNvSpPr>
              <a:spLocks noChangeArrowheads="1"/>
            </p:cNvSpPr>
            <p:nvPr/>
          </p:nvSpPr>
          <p:spPr bwMode="auto">
            <a:xfrm>
              <a:off x="4610100" y="2176463"/>
              <a:ext cx="64770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2009</a:t>
              </a:r>
            </a:p>
          </p:txBody>
        </p:sp>
        <p:sp>
          <p:nvSpPr>
            <p:cNvPr id="11289" name="Text Box 25"/>
            <p:cNvSpPr txBox="1">
              <a:spLocks noChangeArrowheads="1"/>
            </p:cNvSpPr>
            <p:nvPr/>
          </p:nvSpPr>
          <p:spPr bwMode="auto">
            <a:xfrm>
              <a:off x="5808663" y="2174876"/>
              <a:ext cx="40322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2° Programma sperimentale regionale</a:t>
              </a:r>
              <a:r>
                <a:rPr lang="it-IT" dirty="0">
                  <a:solidFill>
                    <a:srgbClr val="333333"/>
                  </a:solidFill>
                  <a:cs typeface="Arial" panose="020B0604020202020204" pitchFamily="34" charset="0"/>
                </a:rPr>
                <a:t> 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333333"/>
                  </a:solidFill>
                  <a:cs typeface="Arial" panose="020B0604020202020204" pitchFamily="34" charset="0"/>
                </a:rPr>
                <a:t>(12 progetti multicentrici e aziendali)</a:t>
              </a:r>
            </a:p>
          </p:txBody>
        </p:sp>
        <p:sp>
          <p:nvSpPr>
            <p:cNvPr id="11299" name="Rectangle 35"/>
            <p:cNvSpPr>
              <a:spLocks noChangeArrowheads="1"/>
            </p:cNvSpPr>
            <p:nvPr/>
          </p:nvSpPr>
          <p:spPr bwMode="auto">
            <a:xfrm>
              <a:off x="5014914" y="1382713"/>
              <a:ext cx="1444625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b="1" dirty="0">
                  <a:solidFill>
                    <a:srgbClr val="3333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dal 2013</a:t>
              </a:r>
            </a:p>
          </p:txBody>
        </p:sp>
        <p:sp>
          <p:nvSpPr>
            <p:cNvPr id="5135" name="Line 39"/>
            <p:cNvSpPr>
              <a:spLocks noChangeShapeType="1"/>
            </p:cNvSpPr>
            <p:nvPr/>
          </p:nvSpPr>
          <p:spPr bwMode="auto">
            <a:xfrm flipV="1">
              <a:off x="3724275" y="3327400"/>
              <a:ext cx="0" cy="52863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36" name="Line 41"/>
            <p:cNvSpPr>
              <a:spLocks noChangeShapeType="1"/>
            </p:cNvSpPr>
            <p:nvPr/>
          </p:nvSpPr>
          <p:spPr bwMode="auto">
            <a:xfrm flipV="1">
              <a:off x="4719638" y="2506664"/>
              <a:ext cx="0" cy="5286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308" name="Text Box 44"/>
            <p:cNvSpPr txBox="1">
              <a:spLocks noChangeArrowheads="1"/>
            </p:cNvSpPr>
            <p:nvPr/>
          </p:nvSpPr>
          <p:spPr bwMode="auto">
            <a:xfrm>
              <a:off x="6459538" y="1326139"/>
              <a:ext cx="403225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Programma sperimentale </a:t>
              </a:r>
              <a:r>
                <a:rPr lang="it-IT" dirty="0" err="1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Mnc</a:t>
              </a:r>
              <a:r>
                <a:rPr lang="it-IT" dirty="0">
                  <a:solidFill>
                    <a:srgbClr val="990033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cs typeface="Arial" panose="020B0604020202020204" pitchFamily="34" charset="0"/>
                </a:rPr>
                <a:t> 2014-16</a:t>
              </a:r>
              <a:r>
                <a:rPr lang="it-IT" dirty="0">
                  <a:solidFill>
                    <a:srgbClr val="333333"/>
                  </a:solidFill>
                  <a:cs typeface="Arial" panose="020B0604020202020204" pitchFamily="34" charset="0"/>
                </a:rPr>
                <a:t>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it-IT" dirty="0">
                  <a:solidFill>
                    <a:srgbClr val="333333"/>
                  </a:solidFill>
                  <a:cs typeface="Arial" panose="020B0604020202020204" pitchFamily="34" charset="0"/>
                </a:rPr>
                <a:t>(2 progetti a livello regionale)</a:t>
              </a:r>
            </a:p>
          </p:txBody>
        </p:sp>
        <p:sp>
          <p:nvSpPr>
            <p:cNvPr id="5138" name="Line 45"/>
            <p:cNvSpPr>
              <a:spLocks noChangeShapeType="1"/>
            </p:cNvSpPr>
            <p:nvPr/>
          </p:nvSpPr>
          <p:spPr bwMode="auto">
            <a:xfrm flipV="1">
              <a:off x="5118100" y="1697039"/>
              <a:ext cx="0" cy="5286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39" name="Line 46"/>
            <p:cNvSpPr>
              <a:spLocks noChangeShapeType="1"/>
            </p:cNvSpPr>
            <p:nvPr/>
          </p:nvSpPr>
          <p:spPr bwMode="auto">
            <a:xfrm flipV="1">
              <a:off x="3325813" y="4132264"/>
              <a:ext cx="0" cy="528637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40" name="Line 47"/>
            <p:cNvSpPr>
              <a:spLocks noChangeShapeType="1"/>
            </p:cNvSpPr>
            <p:nvPr/>
          </p:nvSpPr>
          <p:spPr bwMode="auto">
            <a:xfrm flipV="1">
              <a:off x="2871788" y="4924425"/>
              <a:ext cx="0" cy="528638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41" name="Text Box 48"/>
            <p:cNvSpPr txBox="1">
              <a:spLocks noChangeArrowheads="1"/>
            </p:cNvSpPr>
            <p:nvPr/>
          </p:nvSpPr>
          <p:spPr bwMode="auto">
            <a:xfrm>
              <a:off x="1992313" y="4365626"/>
              <a:ext cx="311150" cy="3667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>
                  <a:solidFill>
                    <a:srgbClr val="FFFF00"/>
                  </a:solidFill>
                </a:rPr>
                <a:t>1</a:t>
              </a:r>
            </a:p>
          </p:txBody>
        </p:sp>
        <p:sp>
          <p:nvSpPr>
            <p:cNvPr id="5142" name="Text Box 49"/>
            <p:cNvSpPr txBox="1">
              <a:spLocks noChangeArrowheads="1"/>
            </p:cNvSpPr>
            <p:nvPr/>
          </p:nvSpPr>
          <p:spPr bwMode="auto">
            <a:xfrm>
              <a:off x="3287713" y="2205038"/>
              <a:ext cx="311150" cy="366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>
                  <a:solidFill>
                    <a:srgbClr val="FFFF00"/>
                  </a:solidFill>
                </a:rPr>
                <a:t>2</a:t>
              </a:r>
            </a:p>
          </p:txBody>
        </p:sp>
        <p:sp>
          <p:nvSpPr>
            <p:cNvPr id="5143" name="Text Box 50"/>
            <p:cNvSpPr txBox="1">
              <a:spLocks noChangeArrowheads="1"/>
            </p:cNvSpPr>
            <p:nvPr/>
          </p:nvSpPr>
          <p:spPr bwMode="auto">
            <a:xfrm>
              <a:off x="4440238" y="1341438"/>
              <a:ext cx="311150" cy="366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it-IT" altLang="it-IT">
                  <a:solidFill>
                    <a:srgbClr val="FFFF00"/>
                  </a:solidFill>
                </a:rPr>
                <a:t>3</a:t>
              </a:r>
            </a:p>
          </p:txBody>
        </p:sp>
        <p:sp>
          <p:nvSpPr>
            <p:cNvPr id="5144" name="Arc 51"/>
            <p:cNvSpPr>
              <a:spLocks/>
            </p:cNvSpPr>
            <p:nvPr/>
          </p:nvSpPr>
          <p:spPr bwMode="auto">
            <a:xfrm flipH="1">
              <a:off x="3648075" y="2060575"/>
              <a:ext cx="1106488" cy="1512888"/>
            </a:xfrm>
            <a:custGeom>
              <a:avLst/>
              <a:gdLst>
                <a:gd name="T0" fmla="*/ 0 w 31017"/>
                <a:gd name="T1" fmla="*/ 2147483647 h 21600"/>
                <a:gd name="T2" fmla="*/ 2147483647 w 31017"/>
                <a:gd name="T3" fmla="*/ 2147483647 h 21600"/>
                <a:gd name="T4" fmla="*/ 2147483647 w 31017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1017" h="21600" fill="none" extrusionOk="0">
                  <a:moveTo>
                    <a:pt x="-1" y="2160"/>
                  </a:moveTo>
                  <a:cubicBezTo>
                    <a:pt x="2935" y="738"/>
                    <a:pt x="6155" y="0"/>
                    <a:pt x="9417" y="0"/>
                  </a:cubicBezTo>
                  <a:cubicBezTo>
                    <a:pt x="21346" y="0"/>
                    <a:pt x="31017" y="9670"/>
                    <a:pt x="31017" y="21600"/>
                  </a:cubicBezTo>
                </a:path>
                <a:path w="31017" h="21600" stroke="0" extrusionOk="0">
                  <a:moveTo>
                    <a:pt x="-1" y="2160"/>
                  </a:moveTo>
                  <a:cubicBezTo>
                    <a:pt x="2935" y="738"/>
                    <a:pt x="6155" y="0"/>
                    <a:pt x="9417" y="0"/>
                  </a:cubicBezTo>
                  <a:cubicBezTo>
                    <a:pt x="21346" y="0"/>
                    <a:pt x="31017" y="9670"/>
                    <a:pt x="31017" y="21600"/>
                  </a:cubicBezTo>
                  <a:lnTo>
                    <a:pt x="9417" y="21600"/>
                  </a:lnTo>
                  <a:lnTo>
                    <a:pt x="-1" y="216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45" name="Arc 52"/>
            <p:cNvSpPr>
              <a:spLocks/>
            </p:cNvSpPr>
            <p:nvPr/>
          </p:nvSpPr>
          <p:spPr bwMode="auto">
            <a:xfrm flipH="1">
              <a:off x="2279651" y="3860800"/>
              <a:ext cx="1039813" cy="1944688"/>
            </a:xfrm>
            <a:custGeom>
              <a:avLst/>
              <a:gdLst>
                <a:gd name="T0" fmla="*/ 0 w 22297"/>
                <a:gd name="T1" fmla="*/ 2147483647 h 21600"/>
                <a:gd name="T2" fmla="*/ 2147483647 w 22297"/>
                <a:gd name="T3" fmla="*/ 2147483647 h 21600"/>
                <a:gd name="T4" fmla="*/ 2147483647 w 22297"/>
                <a:gd name="T5" fmla="*/ 2147483647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297" h="21600" fill="none" extrusionOk="0">
                  <a:moveTo>
                    <a:pt x="0" y="11"/>
                  </a:moveTo>
                  <a:cubicBezTo>
                    <a:pt x="232" y="3"/>
                    <a:pt x="464" y="0"/>
                    <a:pt x="697" y="0"/>
                  </a:cubicBezTo>
                  <a:cubicBezTo>
                    <a:pt x="12626" y="0"/>
                    <a:pt x="22297" y="9670"/>
                    <a:pt x="22297" y="21600"/>
                  </a:cubicBezTo>
                </a:path>
                <a:path w="22297" h="21600" stroke="0" extrusionOk="0">
                  <a:moveTo>
                    <a:pt x="0" y="11"/>
                  </a:moveTo>
                  <a:cubicBezTo>
                    <a:pt x="232" y="3"/>
                    <a:pt x="464" y="0"/>
                    <a:pt x="697" y="0"/>
                  </a:cubicBezTo>
                  <a:cubicBezTo>
                    <a:pt x="12626" y="0"/>
                    <a:pt x="22297" y="9670"/>
                    <a:pt x="22297" y="21600"/>
                  </a:cubicBezTo>
                  <a:lnTo>
                    <a:pt x="697" y="21600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146" name="Arc 54"/>
            <p:cNvSpPr>
              <a:spLocks/>
            </p:cNvSpPr>
            <p:nvPr/>
          </p:nvSpPr>
          <p:spPr bwMode="auto">
            <a:xfrm flipH="1">
              <a:off x="4872039" y="1341438"/>
              <a:ext cx="287337" cy="544512"/>
            </a:xfrm>
            <a:custGeom>
              <a:avLst/>
              <a:gdLst>
                <a:gd name="T0" fmla="*/ 0 w 21600"/>
                <a:gd name="T1" fmla="*/ 0 h 32766"/>
                <a:gd name="T2" fmla="*/ 2147483647 w 21600"/>
                <a:gd name="T3" fmla="*/ 2147483647 h 32766"/>
                <a:gd name="T4" fmla="*/ 0 w 21600"/>
                <a:gd name="T5" fmla="*/ 2147483647 h 3276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276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35"/>
                    <a:pt x="20524" y="29396"/>
                    <a:pt x="18490" y="32766"/>
                  </a:cubicBezTo>
                </a:path>
                <a:path w="21600" h="3276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535"/>
                    <a:pt x="20524" y="29396"/>
                    <a:pt x="18490" y="3276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it-IT" b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" name="Text Box 50">
            <a:extLst>
              <a:ext uri="{FF2B5EF4-FFF2-40B4-BE49-F238E27FC236}">
                <a16:creationId xmlns:a16="http://schemas.microsoft.com/office/drawing/2014/main" id="{2CA92273-8725-4738-7A9E-021CF263D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4948" y="1283494"/>
            <a:ext cx="3111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 dirty="0">
                <a:solidFill>
                  <a:srgbClr val="FFFF00"/>
                </a:solidFill>
              </a:rPr>
              <a:t>4</a:t>
            </a:r>
          </a:p>
        </p:txBody>
      </p:sp>
      <p:sp>
        <p:nvSpPr>
          <p:cNvPr id="31" name="Text Box 44">
            <a:extLst>
              <a:ext uri="{FF2B5EF4-FFF2-40B4-BE49-F238E27FC236}">
                <a16:creationId xmlns:a16="http://schemas.microsoft.com/office/drawing/2014/main" id="{22A44BEA-9A71-29E8-5060-B7993C2B9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7984" y="1171330"/>
            <a:ext cx="48103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Implementazione della offerta di medicina integrata in oncologia?</a:t>
            </a:r>
            <a:endParaRPr lang="it-IT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ADAD4F6E-B8DA-AC90-0333-83054DA237C1}"/>
              </a:ext>
            </a:extLst>
          </p:cNvPr>
          <p:cNvSpPr/>
          <p:nvPr/>
        </p:nvSpPr>
        <p:spPr>
          <a:xfrm>
            <a:off x="4670155" y="1136968"/>
            <a:ext cx="6442129" cy="7668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0852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BF9702-CB32-278C-80A7-5D32F7D54A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063" y="2421802"/>
            <a:ext cx="12192000" cy="443619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DF13D9-06A5-6F34-03A0-38A2BAFA3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6" y="48233"/>
            <a:ext cx="9943646" cy="244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653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C866625-EAED-49E6-110D-8CB5FF4F69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80" y="281821"/>
            <a:ext cx="6260914" cy="419229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24C5749-84BC-3398-DC5B-9E21AF9EF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142" y="2439218"/>
            <a:ext cx="8316486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2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D14885D-4DCE-0A79-14D0-CF7FE873CC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93" y="531148"/>
            <a:ext cx="4755179" cy="62108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808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razie">
            <a:extLst>
              <a:ext uri="{FF2B5EF4-FFF2-40B4-BE49-F238E27FC236}">
                <a16:creationId xmlns:a16="http://schemas.microsoft.com/office/drawing/2014/main" id="{50C43482-7AAE-D997-1E16-F2246BF0F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1047750"/>
            <a:ext cx="65722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9745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nato Guttuso, un maestro della &quot;pittura civile&quot; - Fondazione Pirelli">
            <a:extLst>
              <a:ext uri="{FF2B5EF4-FFF2-40B4-BE49-F238E27FC236}">
                <a16:creationId xmlns:a16="http://schemas.microsoft.com/office/drawing/2014/main" id="{486DBA93-50C1-4756-9934-1FA69A4A7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497" y="1162534"/>
            <a:ext cx="7000875" cy="466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AB330B-63A0-4A44-BE75-B43F5EFC47E1}"/>
              </a:ext>
            </a:extLst>
          </p:cNvPr>
          <p:cNvSpPr txBox="1"/>
          <p:nvPr/>
        </p:nvSpPr>
        <p:spPr>
          <a:xfrm>
            <a:off x="523875" y="2590800"/>
            <a:ext cx="3329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/>
              <a:t>Ricerca e innovazione</a:t>
            </a:r>
          </a:p>
        </p:txBody>
      </p:sp>
    </p:spTree>
    <p:extLst>
      <p:ext uri="{BB962C8B-B14F-4D97-AF65-F5344CB8AC3E}">
        <p14:creationId xmlns:p14="http://schemas.microsoft.com/office/powerpoint/2010/main" val="352739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438443F-AD36-54C5-5969-BDB2569CFA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6FF218-9AD9-4423-AD29-6FD0C050D943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F74F0120-C370-C40B-83D6-7426C2BCB2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4214" y="460743"/>
            <a:ext cx="10515600" cy="663206"/>
          </a:xfrm>
        </p:spPr>
        <p:txBody>
          <a:bodyPr/>
          <a:lstStyle/>
          <a:p>
            <a:r>
              <a:rPr lang="it-IT" altLang="it-IT" sz="4000" dirty="0"/>
              <a:t>1999 - Primo riferimento alle MNC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464B58BD-1F21-800D-4850-DA7C1B40BD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77505" y="1471612"/>
            <a:ext cx="8820150" cy="4537075"/>
          </a:xfrm>
        </p:spPr>
        <p:txBody>
          <a:bodyPr/>
          <a:lstStyle/>
          <a:p>
            <a:pPr>
              <a:spcAft>
                <a:spcPct val="50000"/>
              </a:spcAft>
            </a:pPr>
            <a:r>
              <a:rPr lang="it-IT" altLang="it-IT" sz="3200" dirty="0"/>
              <a:t>Il primo esplicito riferimento alle MNC in Emilia-Romagna si trova nel Piano sanitario regionale 1999-2001. </a:t>
            </a:r>
          </a:p>
          <a:p>
            <a:pPr>
              <a:spcAft>
                <a:spcPct val="50000"/>
              </a:spcAft>
            </a:pPr>
            <a:r>
              <a:rPr lang="it-IT" altLang="it-IT" sz="3200" dirty="0"/>
              <a:t>Le indicazioni contenute orientavano a considerare le MNC come </a:t>
            </a:r>
            <a:r>
              <a:rPr lang="it-IT" altLang="it-IT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potenziali rilevanti innovazioni clinico-organizzative</a:t>
            </a:r>
            <a:r>
              <a:rPr lang="it-IT" altLang="it-IT" sz="3200" dirty="0">
                <a:solidFill>
                  <a:srgbClr val="0000CC"/>
                </a:solidFill>
              </a:rPr>
              <a:t> </a:t>
            </a:r>
            <a:r>
              <a:rPr lang="it-IT" altLang="it-IT" sz="3200" dirty="0"/>
              <a:t>dell’assistenza sanitaria e, pertanto, da valutare in funzione dell’appropriatezza, della sicurezza e della sostenibilità.</a:t>
            </a:r>
          </a:p>
        </p:txBody>
      </p:sp>
    </p:spTree>
    <p:extLst>
      <p:ext uri="{BB962C8B-B14F-4D97-AF65-F5344CB8AC3E}">
        <p14:creationId xmlns:p14="http://schemas.microsoft.com/office/powerpoint/2010/main" val="2993748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9E5DB25-892D-4B93-A951-1A46FECDCF93}" type="slidenum">
              <a:rPr lang="it-IT" altLang="it-IT" b="0" smtClean="0">
                <a:solidFill>
                  <a:srgbClr val="969696"/>
                </a:solidFill>
              </a:rPr>
              <a:pPr>
                <a:defRPr/>
              </a:pPr>
              <a:t>5</a:t>
            </a:fld>
            <a:endParaRPr lang="it-IT" altLang="it-IT" b="0">
              <a:solidFill>
                <a:srgbClr val="969696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6466" y="363906"/>
            <a:ext cx="8496895" cy="663206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it-IT" dirty="0"/>
              <a:t>Integrazione di </a:t>
            </a:r>
            <a:r>
              <a:rPr lang="it-IT" dirty="0" err="1"/>
              <a:t>Mnc</a:t>
            </a:r>
            <a:r>
              <a:rPr lang="it-IT" dirty="0"/>
              <a:t> nel SSR dell’Emilia Romagna: una strategia basata sulla ricerca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41714" y="5367338"/>
            <a:ext cx="280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Piano Sanitario Regionale</a:t>
            </a:r>
            <a:endParaRPr lang="it-IT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67176" y="4616450"/>
            <a:ext cx="49091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    Osservatorio Regionale </a:t>
            </a:r>
            <a:r>
              <a:rPr lang="it-IT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Mnc</a:t>
            </a:r>
            <a:endParaRPr lang="it-IT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48313" y="2995614"/>
            <a:ext cx="414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1° Programma sperimentale regionale</a:t>
            </a:r>
            <a:endParaRPr lang="it-IT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(25 progetti + 4 azioni regionali)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418013" y="3846514"/>
            <a:ext cx="5422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Survey</a:t>
            </a: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delle attività esistenti nei servizi, </a:t>
            </a: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prime iniziative di ricerca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355850" y="537845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1999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787650" y="46085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219450" y="38306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609975" y="2995613"/>
            <a:ext cx="1233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2006 -2008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4610100" y="21764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808663" y="2174876"/>
            <a:ext cx="4032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2° Programma sperimentale regionale</a:t>
            </a: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(12 progetti multicentrici e aziendali)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5014914" y="1382713"/>
            <a:ext cx="1444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dal 2013</a:t>
            </a:r>
          </a:p>
        </p:txBody>
      </p:sp>
      <p:sp>
        <p:nvSpPr>
          <p:cNvPr id="5135" name="Line 39"/>
          <p:cNvSpPr>
            <a:spLocks noChangeShapeType="1"/>
          </p:cNvSpPr>
          <p:nvPr/>
        </p:nvSpPr>
        <p:spPr bwMode="auto">
          <a:xfrm flipV="1">
            <a:off x="3724275" y="3327400"/>
            <a:ext cx="0" cy="528638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6" name="Line 41"/>
          <p:cNvSpPr>
            <a:spLocks noChangeShapeType="1"/>
          </p:cNvSpPr>
          <p:nvPr/>
        </p:nvSpPr>
        <p:spPr bwMode="auto">
          <a:xfrm flipV="1">
            <a:off x="4719638" y="2506664"/>
            <a:ext cx="0" cy="5286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459538" y="1326139"/>
            <a:ext cx="4032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Programma sperimentale </a:t>
            </a:r>
            <a:r>
              <a:rPr lang="it-IT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Mnc</a:t>
            </a: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2014-16</a:t>
            </a: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(2 progetti a livello regionale)</a:t>
            </a:r>
          </a:p>
        </p:txBody>
      </p:sp>
      <p:sp>
        <p:nvSpPr>
          <p:cNvPr id="5138" name="Line 45"/>
          <p:cNvSpPr>
            <a:spLocks noChangeShapeType="1"/>
          </p:cNvSpPr>
          <p:nvPr/>
        </p:nvSpPr>
        <p:spPr bwMode="auto">
          <a:xfrm flipV="1">
            <a:off x="5118100" y="1697039"/>
            <a:ext cx="0" cy="5286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9" name="Line 46"/>
          <p:cNvSpPr>
            <a:spLocks noChangeShapeType="1"/>
          </p:cNvSpPr>
          <p:nvPr/>
        </p:nvSpPr>
        <p:spPr bwMode="auto">
          <a:xfrm flipV="1">
            <a:off x="3325813" y="4132264"/>
            <a:ext cx="0" cy="5286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0" name="Line 47"/>
          <p:cNvSpPr>
            <a:spLocks noChangeShapeType="1"/>
          </p:cNvSpPr>
          <p:nvPr/>
        </p:nvSpPr>
        <p:spPr bwMode="auto">
          <a:xfrm flipV="1">
            <a:off x="2871788" y="4924425"/>
            <a:ext cx="0" cy="528638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1" name="Text Box 48"/>
          <p:cNvSpPr txBox="1">
            <a:spLocks noChangeArrowheads="1"/>
          </p:cNvSpPr>
          <p:nvPr/>
        </p:nvSpPr>
        <p:spPr bwMode="auto">
          <a:xfrm>
            <a:off x="1992313" y="4365626"/>
            <a:ext cx="3111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142" name="Text Box 49"/>
          <p:cNvSpPr txBox="1">
            <a:spLocks noChangeArrowheads="1"/>
          </p:cNvSpPr>
          <p:nvPr/>
        </p:nvSpPr>
        <p:spPr bwMode="auto">
          <a:xfrm>
            <a:off x="3287713" y="2205038"/>
            <a:ext cx="3111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43" name="Text Box 50"/>
          <p:cNvSpPr txBox="1">
            <a:spLocks noChangeArrowheads="1"/>
          </p:cNvSpPr>
          <p:nvPr/>
        </p:nvSpPr>
        <p:spPr bwMode="auto">
          <a:xfrm>
            <a:off x="4440238" y="1341438"/>
            <a:ext cx="3111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144" name="Arc 51"/>
          <p:cNvSpPr>
            <a:spLocks/>
          </p:cNvSpPr>
          <p:nvPr/>
        </p:nvSpPr>
        <p:spPr bwMode="auto">
          <a:xfrm flipH="1">
            <a:off x="3648075" y="2060575"/>
            <a:ext cx="1106488" cy="1512888"/>
          </a:xfrm>
          <a:custGeom>
            <a:avLst/>
            <a:gdLst>
              <a:gd name="T0" fmla="*/ 0 w 31017"/>
              <a:gd name="T1" fmla="*/ 2147483647 h 21600"/>
              <a:gd name="T2" fmla="*/ 2147483647 w 31017"/>
              <a:gd name="T3" fmla="*/ 2147483647 h 21600"/>
              <a:gd name="T4" fmla="*/ 2147483647 w 3101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017" h="21600" fill="none" extrusionOk="0">
                <a:moveTo>
                  <a:pt x="-1" y="2160"/>
                </a:moveTo>
                <a:cubicBezTo>
                  <a:pt x="2935" y="738"/>
                  <a:pt x="6155" y="0"/>
                  <a:pt x="9417" y="0"/>
                </a:cubicBezTo>
                <a:cubicBezTo>
                  <a:pt x="21346" y="0"/>
                  <a:pt x="31017" y="9670"/>
                  <a:pt x="31017" y="21600"/>
                </a:cubicBezTo>
              </a:path>
              <a:path w="31017" h="21600" stroke="0" extrusionOk="0">
                <a:moveTo>
                  <a:pt x="-1" y="2160"/>
                </a:moveTo>
                <a:cubicBezTo>
                  <a:pt x="2935" y="738"/>
                  <a:pt x="6155" y="0"/>
                  <a:pt x="9417" y="0"/>
                </a:cubicBezTo>
                <a:cubicBezTo>
                  <a:pt x="21346" y="0"/>
                  <a:pt x="31017" y="9670"/>
                  <a:pt x="31017" y="21600"/>
                </a:cubicBezTo>
                <a:lnTo>
                  <a:pt x="9417" y="21600"/>
                </a:lnTo>
                <a:lnTo>
                  <a:pt x="-1" y="216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5" name="Arc 52"/>
          <p:cNvSpPr>
            <a:spLocks/>
          </p:cNvSpPr>
          <p:nvPr/>
        </p:nvSpPr>
        <p:spPr bwMode="auto">
          <a:xfrm flipH="1">
            <a:off x="2279651" y="3860800"/>
            <a:ext cx="1039813" cy="1944688"/>
          </a:xfrm>
          <a:custGeom>
            <a:avLst/>
            <a:gdLst>
              <a:gd name="T0" fmla="*/ 0 w 22297"/>
              <a:gd name="T1" fmla="*/ 2147483647 h 21600"/>
              <a:gd name="T2" fmla="*/ 2147483647 w 22297"/>
              <a:gd name="T3" fmla="*/ 2147483647 h 21600"/>
              <a:gd name="T4" fmla="*/ 2147483647 w 2229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97" h="21600" fill="none" extrusionOk="0">
                <a:moveTo>
                  <a:pt x="0" y="11"/>
                </a:moveTo>
                <a:cubicBezTo>
                  <a:pt x="232" y="3"/>
                  <a:pt x="464" y="0"/>
                  <a:pt x="697" y="0"/>
                </a:cubicBezTo>
                <a:cubicBezTo>
                  <a:pt x="12626" y="0"/>
                  <a:pt x="22297" y="9670"/>
                  <a:pt x="22297" y="21600"/>
                </a:cubicBezTo>
              </a:path>
              <a:path w="22297" h="21600" stroke="0" extrusionOk="0">
                <a:moveTo>
                  <a:pt x="0" y="11"/>
                </a:moveTo>
                <a:cubicBezTo>
                  <a:pt x="232" y="3"/>
                  <a:pt x="464" y="0"/>
                  <a:pt x="697" y="0"/>
                </a:cubicBezTo>
                <a:cubicBezTo>
                  <a:pt x="12626" y="0"/>
                  <a:pt x="22297" y="9670"/>
                  <a:pt x="22297" y="21600"/>
                </a:cubicBezTo>
                <a:lnTo>
                  <a:pt x="697" y="21600"/>
                </a:lnTo>
                <a:lnTo>
                  <a:pt x="0" y="1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6" name="Arc 54"/>
          <p:cNvSpPr>
            <a:spLocks/>
          </p:cNvSpPr>
          <p:nvPr/>
        </p:nvSpPr>
        <p:spPr bwMode="auto">
          <a:xfrm flipH="1">
            <a:off x="4872039" y="1341438"/>
            <a:ext cx="287337" cy="544512"/>
          </a:xfrm>
          <a:custGeom>
            <a:avLst/>
            <a:gdLst>
              <a:gd name="T0" fmla="*/ 0 w 21600"/>
              <a:gd name="T1" fmla="*/ 0 h 32766"/>
              <a:gd name="T2" fmla="*/ 2147483647 w 21600"/>
              <a:gd name="T3" fmla="*/ 2147483647 h 32766"/>
              <a:gd name="T4" fmla="*/ 0 w 21600"/>
              <a:gd name="T5" fmla="*/ 2147483647 h 327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7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35"/>
                  <a:pt x="20524" y="29396"/>
                  <a:pt x="18490" y="32766"/>
                </a:cubicBezTo>
              </a:path>
              <a:path w="21600" h="327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35"/>
                  <a:pt x="20524" y="29396"/>
                  <a:pt x="18490" y="327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8" name="Rettangolo 1"/>
          <p:cNvSpPr>
            <a:spLocks noChangeArrowheads="1"/>
          </p:cNvSpPr>
          <p:nvPr/>
        </p:nvSpPr>
        <p:spPr bwMode="auto">
          <a:xfrm>
            <a:off x="4067175" y="4571472"/>
            <a:ext cx="3415236" cy="57599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F7A8E90-6B59-00F6-072E-E9E952B700DF}"/>
              </a:ext>
            </a:extLst>
          </p:cNvPr>
          <p:cNvSpPr/>
          <p:nvPr/>
        </p:nvSpPr>
        <p:spPr>
          <a:xfrm>
            <a:off x="5476068" y="3035301"/>
            <a:ext cx="4212445" cy="606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65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5B5D0E-5D69-A73F-D05F-C6F2CD2E3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97" y="154025"/>
            <a:ext cx="9155508" cy="663206"/>
          </a:xfrm>
        </p:spPr>
        <p:txBody>
          <a:bodyPr/>
          <a:lstStyle/>
          <a:p>
            <a:r>
              <a:rPr lang="it-IT" sz="2900" dirty="0"/>
              <a:t>Progetti finanziati dal 1° programma sperimentale 2006-2008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922463C-A3EC-B0AB-4862-6B352B3F5A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67963"/>
              </p:ext>
            </p:extLst>
          </p:nvPr>
        </p:nvGraphicFramePr>
        <p:xfrm>
          <a:off x="171331" y="848801"/>
          <a:ext cx="11752034" cy="5680948"/>
        </p:xfrm>
        <a:graphic>
          <a:graphicData uri="http://schemas.openxmlformats.org/drawingml/2006/table">
            <a:tbl>
              <a:tblPr/>
              <a:tblGrid>
                <a:gridCol w="4302513">
                  <a:extLst>
                    <a:ext uri="{9D8B030D-6E8A-4147-A177-3AD203B41FA5}">
                      <a16:colId xmlns:a16="http://schemas.microsoft.com/office/drawing/2014/main" val="1229209483"/>
                    </a:ext>
                  </a:extLst>
                </a:gridCol>
                <a:gridCol w="1916624">
                  <a:extLst>
                    <a:ext uri="{9D8B030D-6E8A-4147-A177-3AD203B41FA5}">
                      <a16:colId xmlns:a16="http://schemas.microsoft.com/office/drawing/2014/main" val="2987179409"/>
                    </a:ext>
                  </a:extLst>
                </a:gridCol>
                <a:gridCol w="1508501">
                  <a:extLst>
                    <a:ext uri="{9D8B030D-6E8A-4147-A177-3AD203B41FA5}">
                      <a16:colId xmlns:a16="http://schemas.microsoft.com/office/drawing/2014/main" val="2305799980"/>
                    </a:ext>
                  </a:extLst>
                </a:gridCol>
                <a:gridCol w="4024396">
                  <a:extLst>
                    <a:ext uri="{9D8B030D-6E8A-4147-A177-3AD203B41FA5}">
                      <a16:colId xmlns:a16="http://schemas.microsoft.com/office/drawing/2014/main" val="453232503"/>
                    </a:ext>
                  </a:extLst>
                </a:gridCol>
              </a:tblGrid>
              <a:tr h="167864"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Titolo progetto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Disegno di studio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capofila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Contenuto del progetto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4193558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Istituzione di un </a:t>
                      </a:r>
                      <a:r>
                        <a:rPr lang="it-IT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Osservatorio aziendale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 la sorveglianza dell’uso delle MNC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Costruzione di una banca dati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di Forlì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Conoscere la realtà aziendale dell’offerta quali/quantitativa di MNC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344538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di alcune medicine non convenzionali da parte della popolazione femminile 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con questionario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di Parma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Comprensione dei bisogni di salute espressi dalle donne e valutazione delle possibilità di integrazione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228996"/>
                  </a:ext>
                </a:extLst>
              </a:tr>
              <a:tr h="438099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Utilizzo di medicine complementari (MNC) in donne con sintomi da </a:t>
                      </a:r>
                      <a:r>
                        <a:rPr lang="it-IT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sindrome </a:t>
                      </a:r>
                      <a:r>
                        <a:rPr lang="it-IT" sz="1400" b="1" i="0" u="none" strike="noStrike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menopausale</a:t>
                      </a:r>
                      <a:endParaRPr lang="it-IT" sz="1400" b="1" i="0" u="none" strike="noStrike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con questionario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Bologna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Uso e efficacia percepita 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995309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Indagine conoscitiva sull’impiego di preparati di medicina non convenzionale 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con questionario, studio prospettico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di Piacenza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Utilizzo di preparati di MNC; rischio percepito dai pazienti; grado di conoscenza dei medici ospedalieri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357142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Agopuntura per il trattamento del dolore da malattie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dell’apparato muscolo-scheletrico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Survey con questionario, studio prospettico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Bologna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Aspetti socio-demografici e motivazionali dei pazienti e loro aspettative;  modalità di accesso e processi di invio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F1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298282"/>
                  </a:ext>
                </a:extLst>
              </a:tr>
              <a:tr h="438099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Agopuntura cinese tradizionale come supportive care in corso di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chemioterapia antiblastica sistemica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monocentrico, osservazionale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di Modena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Miglioramento della </a:t>
                      </a:r>
                      <a:r>
                        <a:rPr lang="it-IT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qualità della vita 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 riduzione effetti collaterali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6918559"/>
                  </a:ext>
                </a:extLst>
              </a:tr>
              <a:tr h="411445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Preparato a base di isoflavoni di soia nei confronti della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sintomatologia </a:t>
                      </a:r>
                      <a:r>
                        <a:rPr lang="it-IT" sz="1400" b="1" i="0" u="none" strike="noStrike" kern="12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menopausale</a:t>
                      </a:r>
                      <a:endParaRPr lang="it-IT" sz="1400" b="1" i="0" u="none" strike="noStrike" kern="12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osservazionale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di Ravenna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Efficacia; </a:t>
                      </a:r>
                      <a:r>
                        <a:rPr lang="it-IT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qualità della vita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; eventuali effetti collaterali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0685573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Trattamento del dolore con l’agopuntura nella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nevrite post-</a:t>
                      </a:r>
                      <a:r>
                        <a:rPr lang="it-IT" sz="1400" b="1" i="0" u="none" strike="noStrike" kern="1200" dirty="0" err="1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herpetica</a:t>
                      </a:r>
                      <a:endParaRPr lang="it-IT" sz="1400" b="1" i="0" u="none" strike="noStrike" kern="1200" dirty="0"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osservazionale prospettico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di Ravenna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Efficacia; riduzione dell’uso di farmaci antidolorifici; miglioramento </a:t>
                      </a:r>
                      <a:r>
                        <a:rPr lang="it-IT" sz="1400" b="1" i="0" u="none" strike="noStrike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qualità della vita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82418"/>
                  </a:ext>
                </a:extLst>
              </a:tr>
              <a:tr h="29206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Efficacia del trattamento del dolore con l’agopuntura nelle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malattie reumatiche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osservazionale prospettico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di Ravenna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Efficacia; riduzione dell’uso di farmaci antidolorifici; miglioramento della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qualità della vita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708766"/>
                  </a:ext>
                </a:extLst>
              </a:tr>
              <a:tr h="471166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Agopuntura per il controllo dei sintomi della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sindrome climaterica in donne con neoplasia mammaria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sperimentale non controllato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Bologna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Dati preliminari sull’efficacia e la sicurezza; miglioramento della qualità della vita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2920729"/>
                  </a:ext>
                </a:extLst>
              </a:tr>
              <a:tr h="584131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Agopuntura per il controllo dei sintomi della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sindrome climaterica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rivolto a donne in menopausa che non possono o non desiderano fare TOS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sperimentale (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-post) non randomizzato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di Piacenza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Efficacia; aspettative,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aderenza e grado di soddisfazione delle pazienti;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relazione costo-beneficio 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534535"/>
                  </a:ext>
                </a:extLst>
              </a:tr>
              <a:tr h="438099"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Iniezione di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Vit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K nel punto di agopuntura San Yin </a:t>
                      </a:r>
                      <a:r>
                        <a:rPr lang="it-IT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Jiao</a:t>
                      </a:r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(Sp 6) per il trattamento della </a:t>
                      </a:r>
                      <a:r>
                        <a:rPr lang="it-IT" sz="1400" b="1" i="0" u="none" strike="noStrike" kern="1200" dirty="0"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dismenorrea primaria severa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pilota non controllato pre-post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Bologna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Effetti a breve termine sul dolore mestruale</a:t>
                      </a:r>
                    </a:p>
                  </a:txBody>
                  <a:tcPr marL="2725" marR="2725" marT="27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3862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4877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9E5DB25-892D-4B93-A951-1A46FECDCF93}" type="slidenum">
              <a:rPr lang="it-IT" altLang="it-IT" b="0" smtClean="0">
                <a:solidFill>
                  <a:srgbClr val="969696"/>
                </a:solidFill>
              </a:rPr>
              <a:pPr>
                <a:defRPr/>
              </a:pPr>
              <a:t>7</a:t>
            </a:fld>
            <a:endParaRPr lang="it-IT" altLang="it-IT" b="0">
              <a:solidFill>
                <a:srgbClr val="969696"/>
              </a:solidFill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6466" y="363906"/>
            <a:ext cx="8496895" cy="663206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it-IT" dirty="0"/>
              <a:t>Integrazione di </a:t>
            </a:r>
            <a:r>
              <a:rPr lang="it-IT" dirty="0" err="1"/>
              <a:t>Mnc</a:t>
            </a:r>
            <a:r>
              <a:rPr lang="it-IT" dirty="0"/>
              <a:t> nel SSR dell’Emilia Romagna: una strategia basata sulla ricerca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41714" y="5367338"/>
            <a:ext cx="280828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Piano Sanitario Regionale</a:t>
            </a:r>
            <a:endParaRPr lang="it-IT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067176" y="4616450"/>
            <a:ext cx="49091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    Osservatorio Regionale </a:t>
            </a:r>
            <a:r>
              <a:rPr lang="it-IT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Mnc</a:t>
            </a:r>
            <a:endParaRPr lang="it-IT" dirty="0">
              <a:solidFill>
                <a:srgbClr val="333333"/>
              </a:solidFill>
              <a:cs typeface="Arial" panose="020B0604020202020204" pitchFamily="34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5548313" y="2995614"/>
            <a:ext cx="4140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1° Programma sperimentale regionale</a:t>
            </a:r>
            <a:endParaRPr lang="it-IT" dirty="0">
              <a:solidFill>
                <a:srgbClr val="333333"/>
              </a:solidFill>
              <a:cs typeface="Arial" panose="020B06040202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(25 progetti + 4 azioni regionali)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4418013" y="3846514"/>
            <a:ext cx="54229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Survey</a:t>
            </a: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delle attività esistenti nei servizi, </a:t>
            </a: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prime iniziative di ricerca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2355850" y="5378451"/>
            <a:ext cx="647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1999</a:t>
            </a:r>
          </a:p>
        </p:txBody>
      </p:sp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2787650" y="460851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2004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219450" y="3830638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609975" y="2995613"/>
            <a:ext cx="12334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2006 -2008</a:t>
            </a:r>
          </a:p>
        </p:txBody>
      </p:sp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4610100" y="2176463"/>
            <a:ext cx="647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2009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5808663" y="2174876"/>
            <a:ext cx="4032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2° Programma sperimentale regionale</a:t>
            </a: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(12 progetti: 4 multicentrici e 8 aziendali)</a:t>
            </a: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5014914" y="1382713"/>
            <a:ext cx="14446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b="1" dirty="0"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dal 2013</a:t>
            </a:r>
          </a:p>
        </p:txBody>
      </p:sp>
      <p:sp>
        <p:nvSpPr>
          <p:cNvPr id="5135" name="Line 39"/>
          <p:cNvSpPr>
            <a:spLocks noChangeShapeType="1"/>
          </p:cNvSpPr>
          <p:nvPr/>
        </p:nvSpPr>
        <p:spPr bwMode="auto">
          <a:xfrm flipV="1">
            <a:off x="3724275" y="3327400"/>
            <a:ext cx="0" cy="528638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6" name="Line 41"/>
          <p:cNvSpPr>
            <a:spLocks noChangeShapeType="1"/>
          </p:cNvSpPr>
          <p:nvPr/>
        </p:nvSpPr>
        <p:spPr bwMode="auto">
          <a:xfrm flipV="1">
            <a:off x="4719638" y="2506664"/>
            <a:ext cx="0" cy="5286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308" name="Text Box 44"/>
          <p:cNvSpPr txBox="1">
            <a:spLocks noChangeArrowheads="1"/>
          </p:cNvSpPr>
          <p:nvPr/>
        </p:nvSpPr>
        <p:spPr bwMode="auto">
          <a:xfrm>
            <a:off x="6459538" y="1326139"/>
            <a:ext cx="40322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Programma sperimentale </a:t>
            </a:r>
            <a:r>
              <a:rPr lang="it-IT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Mnc</a:t>
            </a:r>
            <a:r>
              <a:rPr lang="it-IT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2014-16</a:t>
            </a: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dirty="0">
                <a:solidFill>
                  <a:srgbClr val="333333"/>
                </a:solidFill>
                <a:cs typeface="Arial" panose="020B0604020202020204" pitchFamily="34" charset="0"/>
              </a:rPr>
              <a:t>(2 progetti a livello regionale)</a:t>
            </a:r>
          </a:p>
        </p:txBody>
      </p:sp>
      <p:sp>
        <p:nvSpPr>
          <p:cNvPr id="5138" name="Line 45"/>
          <p:cNvSpPr>
            <a:spLocks noChangeShapeType="1"/>
          </p:cNvSpPr>
          <p:nvPr/>
        </p:nvSpPr>
        <p:spPr bwMode="auto">
          <a:xfrm flipV="1">
            <a:off x="5118100" y="1697039"/>
            <a:ext cx="0" cy="5286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39" name="Line 46"/>
          <p:cNvSpPr>
            <a:spLocks noChangeShapeType="1"/>
          </p:cNvSpPr>
          <p:nvPr/>
        </p:nvSpPr>
        <p:spPr bwMode="auto">
          <a:xfrm flipV="1">
            <a:off x="3325813" y="4132264"/>
            <a:ext cx="0" cy="5286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0" name="Line 47"/>
          <p:cNvSpPr>
            <a:spLocks noChangeShapeType="1"/>
          </p:cNvSpPr>
          <p:nvPr/>
        </p:nvSpPr>
        <p:spPr bwMode="auto">
          <a:xfrm flipV="1">
            <a:off x="2871788" y="4924425"/>
            <a:ext cx="0" cy="528638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1" name="Text Box 48"/>
          <p:cNvSpPr txBox="1">
            <a:spLocks noChangeArrowheads="1"/>
          </p:cNvSpPr>
          <p:nvPr/>
        </p:nvSpPr>
        <p:spPr bwMode="auto">
          <a:xfrm>
            <a:off x="1992313" y="4365626"/>
            <a:ext cx="311150" cy="36671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5142" name="Text Box 49"/>
          <p:cNvSpPr txBox="1">
            <a:spLocks noChangeArrowheads="1"/>
          </p:cNvSpPr>
          <p:nvPr/>
        </p:nvSpPr>
        <p:spPr bwMode="auto">
          <a:xfrm>
            <a:off x="3287713" y="2205038"/>
            <a:ext cx="3111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143" name="Text Box 50"/>
          <p:cNvSpPr txBox="1">
            <a:spLocks noChangeArrowheads="1"/>
          </p:cNvSpPr>
          <p:nvPr/>
        </p:nvSpPr>
        <p:spPr bwMode="auto">
          <a:xfrm>
            <a:off x="4440238" y="1341438"/>
            <a:ext cx="311150" cy="36671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altLang="it-IT">
                <a:solidFill>
                  <a:srgbClr val="FFFF00"/>
                </a:solidFill>
              </a:rPr>
              <a:t>3</a:t>
            </a:r>
          </a:p>
        </p:txBody>
      </p:sp>
      <p:sp>
        <p:nvSpPr>
          <p:cNvPr id="5144" name="Arc 51"/>
          <p:cNvSpPr>
            <a:spLocks/>
          </p:cNvSpPr>
          <p:nvPr/>
        </p:nvSpPr>
        <p:spPr bwMode="auto">
          <a:xfrm flipH="1">
            <a:off x="3648075" y="2060575"/>
            <a:ext cx="1106488" cy="1512888"/>
          </a:xfrm>
          <a:custGeom>
            <a:avLst/>
            <a:gdLst>
              <a:gd name="T0" fmla="*/ 0 w 31017"/>
              <a:gd name="T1" fmla="*/ 2147483647 h 21600"/>
              <a:gd name="T2" fmla="*/ 2147483647 w 31017"/>
              <a:gd name="T3" fmla="*/ 2147483647 h 21600"/>
              <a:gd name="T4" fmla="*/ 2147483647 w 3101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1017" h="21600" fill="none" extrusionOk="0">
                <a:moveTo>
                  <a:pt x="-1" y="2160"/>
                </a:moveTo>
                <a:cubicBezTo>
                  <a:pt x="2935" y="738"/>
                  <a:pt x="6155" y="0"/>
                  <a:pt x="9417" y="0"/>
                </a:cubicBezTo>
                <a:cubicBezTo>
                  <a:pt x="21346" y="0"/>
                  <a:pt x="31017" y="9670"/>
                  <a:pt x="31017" y="21600"/>
                </a:cubicBezTo>
              </a:path>
              <a:path w="31017" h="21600" stroke="0" extrusionOk="0">
                <a:moveTo>
                  <a:pt x="-1" y="2160"/>
                </a:moveTo>
                <a:cubicBezTo>
                  <a:pt x="2935" y="738"/>
                  <a:pt x="6155" y="0"/>
                  <a:pt x="9417" y="0"/>
                </a:cubicBezTo>
                <a:cubicBezTo>
                  <a:pt x="21346" y="0"/>
                  <a:pt x="31017" y="9670"/>
                  <a:pt x="31017" y="21600"/>
                </a:cubicBezTo>
                <a:lnTo>
                  <a:pt x="9417" y="21600"/>
                </a:lnTo>
                <a:lnTo>
                  <a:pt x="-1" y="216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5" name="Arc 52"/>
          <p:cNvSpPr>
            <a:spLocks/>
          </p:cNvSpPr>
          <p:nvPr/>
        </p:nvSpPr>
        <p:spPr bwMode="auto">
          <a:xfrm flipH="1">
            <a:off x="2279651" y="3860800"/>
            <a:ext cx="1039813" cy="1944688"/>
          </a:xfrm>
          <a:custGeom>
            <a:avLst/>
            <a:gdLst>
              <a:gd name="T0" fmla="*/ 0 w 22297"/>
              <a:gd name="T1" fmla="*/ 2147483647 h 21600"/>
              <a:gd name="T2" fmla="*/ 2147483647 w 22297"/>
              <a:gd name="T3" fmla="*/ 2147483647 h 21600"/>
              <a:gd name="T4" fmla="*/ 2147483647 w 22297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297" h="21600" fill="none" extrusionOk="0">
                <a:moveTo>
                  <a:pt x="0" y="11"/>
                </a:moveTo>
                <a:cubicBezTo>
                  <a:pt x="232" y="3"/>
                  <a:pt x="464" y="0"/>
                  <a:pt x="697" y="0"/>
                </a:cubicBezTo>
                <a:cubicBezTo>
                  <a:pt x="12626" y="0"/>
                  <a:pt x="22297" y="9670"/>
                  <a:pt x="22297" y="21600"/>
                </a:cubicBezTo>
              </a:path>
              <a:path w="22297" h="21600" stroke="0" extrusionOk="0">
                <a:moveTo>
                  <a:pt x="0" y="11"/>
                </a:moveTo>
                <a:cubicBezTo>
                  <a:pt x="232" y="3"/>
                  <a:pt x="464" y="0"/>
                  <a:pt x="697" y="0"/>
                </a:cubicBezTo>
                <a:cubicBezTo>
                  <a:pt x="12626" y="0"/>
                  <a:pt x="22297" y="9670"/>
                  <a:pt x="22297" y="21600"/>
                </a:cubicBezTo>
                <a:lnTo>
                  <a:pt x="697" y="21600"/>
                </a:lnTo>
                <a:lnTo>
                  <a:pt x="0" y="11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6" name="Arc 54"/>
          <p:cNvSpPr>
            <a:spLocks/>
          </p:cNvSpPr>
          <p:nvPr/>
        </p:nvSpPr>
        <p:spPr bwMode="auto">
          <a:xfrm flipH="1">
            <a:off x="4872039" y="1341438"/>
            <a:ext cx="287337" cy="544512"/>
          </a:xfrm>
          <a:custGeom>
            <a:avLst/>
            <a:gdLst>
              <a:gd name="T0" fmla="*/ 0 w 21600"/>
              <a:gd name="T1" fmla="*/ 0 h 32766"/>
              <a:gd name="T2" fmla="*/ 2147483647 w 21600"/>
              <a:gd name="T3" fmla="*/ 2147483647 h 32766"/>
              <a:gd name="T4" fmla="*/ 0 w 21600"/>
              <a:gd name="T5" fmla="*/ 2147483647 h 327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32766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35"/>
                  <a:pt x="20524" y="29396"/>
                  <a:pt x="18490" y="32766"/>
                </a:cubicBezTo>
              </a:path>
              <a:path w="21600" h="32766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535"/>
                  <a:pt x="20524" y="29396"/>
                  <a:pt x="18490" y="32766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48" name="Rettangolo 1"/>
          <p:cNvSpPr>
            <a:spLocks noChangeArrowheads="1"/>
          </p:cNvSpPr>
          <p:nvPr/>
        </p:nvSpPr>
        <p:spPr bwMode="auto">
          <a:xfrm>
            <a:off x="4067175" y="4571472"/>
            <a:ext cx="3415236" cy="575995"/>
          </a:xfrm>
          <a:prstGeom prst="rect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6BE7C537-B7F1-2C10-0C31-E4DACBDB0FF4}"/>
              </a:ext>
            </a:extLst>
          </p:cNvPr>
          <p:cNvSpPr/>
          <p:nvPr/>
        </p:nvSpPr>
        <p:spPr>
          <a:xfrm>
            <a:off x="5677546" y="2213003"/>
            <a:ext cx="4212445" cy="60664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84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75B72D39-4417-4F02-9FDE-3B83F0BFD2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018138"/>
              </p:ext>
            </p:extLst>
          </p:nvPr>
        </p:nvGraphicFramePr>
        <p:xfrm>
          <a:off x="431948" y="1612867"/>
          <a:ext cx="11225281" cy="4892040"/>
        </p:xfrm>
        <a:graphic>
          <a:graphicData uri="http://schemas.openxmlformats.org/drawingml/2006/table">
            <a:tbl>
              <a:tblPr/>
              <a:tblGrid>
                <a:gridCol w="3804256">
                  <a:extLst>
                    <a:ext uri="{9D8B030D-6E8A-4147-A177-3AD203B41FA5}">
                      <a16:colId xmlns:a16="http://schemas.microsoft.com/office/drawing/2014/main" val="3920798993"/>
                    </a:ext>
                  </a:extLst>
                </a:gridCol>
                <a:gridCol w="2102603">
                  <a:extLst>
                    <a:ext uri="{9D8B030D-6E8A-4147-A177-3AD203B41FA5}">
                      <a16:colId xmlns:a16="http://schemas.microsoft.com/office/drawing/2014/main" val="3724994606"/>
                    </a:ext>
                  </a:extLst>
                </a:gridCol>
                <a:gridCol w="1539498">
                  <a:extLst>
                    <a:ext uri="{9D8B030D-6E8A-4147-A177-3AD203B41FA5}">
                      <a16:colId xmlns:a16="http://schemas.microsoft.com/office/drawing/2014/main" val="1704351000"/>
                    </a:ext>
                  </a:extLst>
                </a:gridCol>
                <a:gridCol w="3778924">
                  <a:extLst>
                    <a:ext uri="{9D8B030D-6E8A-4147-A177-3AD203B41FA5}">
                      <a16:colId xmlns:a16="http://schemas.microsoft.com/office/drawing/2014/main" val="4076245508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AcClimat -</a:t>
                      </a:r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Agopuntura come approccio integrato per il controllo dei sintomi della sindrome climaterica in pazienti con tumore al seno. 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clinico randomizzato multicentrico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Bologna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Risultati postivi, pubblicazione internazionale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37395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Acumigran</a:t>
                      </a:r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 efficacia dell’agopuntura nell’emicrania con e senza aura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randomizzato controllato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Bologna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pubblicazione internazionale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49113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Giù la testa</a:t>
                      </a:r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- presentazione podalica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Studio osservazionale prospettico multicentrico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Azienda USL Bologna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 evidenziate differenze significative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418707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MEFA 2008 </a:t>
                      </a:r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Estrogeni, fitoestrogeni o agopuntura nella terapia dei sintomi della menopausa fisiologica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RTC in aperto, 3 bracci multicentrico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AOU Bologna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Ritirato in corso d'opera</a:t>
                      </a:r>
                    </a:p>
                  </a:txBody>
                  <a:tcPr marL="3810" marR="3810" marT="381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679791"/>
                  </a:ext>
                </a:extLst>
              </a:tr>
            </a:tbl>
          </a:graphicData>
        </a:graphic>
      </p:graphicFrame>
      <p:sp>
        <p:nvSpPr>
          <p:cNvPr id="6" name="Titolo 1">
            <a:extLst>
              <a:ext uri="{FF2B5EF4-FFF2-40B4-BE49-F238E27FC236}">
                <a16:creationId xmlns:a16="http://schemas.microsoft.com/office/drawing/2014/main" id="{1CF59D54-97B8-AD1F-A3B6-B2A07017D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7113"/>
            <a:ext cx="10515600" cy="663575"/>
          </a:xfrm>
        </p:spPr>
        <p:txBody>
          <a:bodyPr/>
          <a:lstStyle/>
          <a:p>
            <a:r>
              <a:rPr lang="it-IT" sz="2900" dirty="0"/>
              <a:t>Progetti finanziati dal 2° programma sperimentale 2009-2013</a:t>
            </a:r>
          </a:p>
        </p:txBody>
      </p:sp>
    </p:spTree>
    <p:extLst>
      <p:ext uri="{BB962C8B-B14F-4D97-AF65-F5344CB8AC3E}">
        <p14:creationId xmlns:p14="http://schemas.microsoft.com/office/powerpoint/2010/main" val="1074685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0150B1B-4845-7F58-D57B-9A680C46A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1" y="324208"/>
            <a:ext cx="4396985" cy="170878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2C7F86-9354-DBFD-8D49-2696200CD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036" y="552351"/>
            <a:ext cx="7196919" cy="115370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35167A-4FCB-DEE7-EF8D-3C87C1AB81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9" y="2438518"/>
            <a:ext cx="4842030" cy="1708781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D30DB1C-578C-C418-E2A3-0AEF5CC958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7985" y="3204520"/>
            <a:ext cx="7755776" cy="653676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CF219E5-7FA1-22FA-9DF8-527AB3C52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723942"/>
            <a:ext cx="4842030" cy="1443061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D06EDFFB-4B4B-9EA4-B146-0E81559532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11186" y="4785728"/>
            <a:ext cx="6869373" cy="13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48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1561</Words>
  <Application>Microsoft Office PowerPoint</Application>
  <PresentationFormat>Widescreen</PresentationFormat>
  <Paragraphs>214</Paragraphs>
  <Slides>27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Wingdings</vt:lpstr>
      <vt:lpstr>Tema di Office</vt:lpstr>
      <vt:lpstr>Progetto MedioRER e percorsi integrati in oncologia</vt:lpstr>
      <vt:lpstr>Il programma sulle Medicine non Convenzionali nella RER</vt:lpstr>
      <vt:lpstr>Presentazione standard di PowerPoint</vt:lpstr>
      <vt:lpstr>1999 - Primo riferimento alle MNC</vt:lpstr>
      <vt:lpstr>Integrazione di Mnc nel SSR dell’Emilia Romagna: una strategia basata sulla ricerca</vt:lpstr>
      <vt:lpstr>Progetti finanziati dal 1° programma sperimentale 2006-2008</vt:lpstr>
      <vt:lpstr>Integrazione di Mnc nel SSR dell’Emilia Romagna: una strategia basata sulla ricerca</vt:lpstr>
      <vt:lpstr>Progetti finanziati dal 2° programma sperimentale 2009-2013</vt:lpstr>
      <vt:lpstr>Presentazione standard di PowerPoint</vt:lpstr>
      <vt:lpstr>Ricerca e innovazione</vt:lpstr>
      <vt:lpstr>Presentazione standard di PowerPoint</vt:lpstr>
      <vt:lpstr>Assistenza centrata sulla persona</vt:lpstr>
      <vt:lpstr>Presentazione standard di PowerPoint</vt:lpstr>
      <vt:lpstr>Presentazione standard di PowerPoint</vt:lpstr>
      <vt:lpstr>Presentazione standard di PowerPoint</vt:lpstr>
      <vt:lpstr>Definizione OMNCER del modello di integrazione</vt:lpstr>
      <vt:lpstr>3° Programma sperimentale: indirizzi</vt:lpstr>
      <vt:lpstr>3° Programma: sperimentare l’integrazione</vt:lpstr>
      <vt:lpstr>Oggetti del 3° Programma Sperimentale Regionale: i progetti pilastro  </vt:lpstr>
      <vt:lpstr>Presentazione standard di PowerPoint</vt:lpstr>
      <vt:lpstr>Presentazione standard di PowerPoint</vt:lpstr>
      <vt:lpstr>Presentazione standard di PowerPoint</vt:lpstr>
      <vt:lpstr>Integrazione di Mnc nel SSR dell’Emilia Romagna: una strategia basata sulla ricerca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Moro Maria Luisa</dc:creator>
  <cp:lastModifiedBy>Moro Maria Luisa</cp:lastModifiedBy>
  <cp:revision>4</cp:revision>
  <dcterms:created xsi:type="dcterms:W3CDTF">2019-03-17T11:00:58Z</dcterms:created>
  <dcterms:modified xsi:type="dcterms:W3CDTF">2022-06-16T21:02:39Z</dcterms:modified>
</cp:coreProperties>
</file>