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8" r:id="rId4"/>
    <p:sldId id="260" r:id="rId5"/>
    <p:sldId id="261" r:id="rId6"/>
    <p:sldId id="259" r:id="rId7"/>
    <p:sldId id="264" r:id="rId8"/>
    <p:sldId id="265" r:id="rId9"/>
    <p:sldId id="267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C0D8A5-E3F9-059C-79BD-8F801FA0D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C84B30D-86CD-8DEF-5076-8829E7BE6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590A8A-ECAA-F01D-311A-097757C9D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876D-47A2-4D94-B0B2-C0D8FADB34C7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428C08-A607-0552-F0B2-E6D95142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6B3846-3EEF-E3FA-B808-0F36314E6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2EBD-3A58-468E-B687-CB0191EA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87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1D13E0-B335-F5A2-5EE9-F80577D39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5A22BF7-EE11-C9DA-5713-5034E1BA1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17546E-C78F-46E8-D82C-C346DDECD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876D-47A2-4D94-B0B2-C0D8FADB34C7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49563B-7ACF-D31C-AD0C-51C0065A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F17B4B-1138-1BB6-3467-7DBC6F13C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2EBD-3A58-468E-B687-CB0191EA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37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D669399-2AC5-5224-59EB-043B3913FF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E1D7A83-7441-D72B-1D6E-9D26960CD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107C3E-8AD4-EF9F-B524-4BC42641C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876D-47A2-4D94-B0B2-C0D8FADB34C7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91052F-4704-757D-E1A5-F915C9434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C3484F-FF45-0AF0-4DBB-92437ADE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2EBD-3A58-468E-B687-CB0191EA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73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0E09B9-C62C-A021-1A5A-945991B4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C62918-D14B-599C-AA3C-C9753DE04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FFE91D-1D19-4D95-D934-A2681F14E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876D-47A2-4D94-B0B2-C0D8FADB34C7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BB3698-2DB5-9E54-227F-B27BB667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4F999-C413-170D-E161-7832F59A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2EBD-3A58-468E-B687-CB0191EA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65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FB7D62-0F9B-15CC-CC75-B5BFC212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18A47E-D502-2F2B-F454-33D7D7BA1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7C032E-49BF-1F1A-0EE2-2BB6F226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876D-47A2-4D94-B0B2-C0D8FADB34C7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BE730A-8DE8-E45A-44B1-F5CDB635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D663FA-1B95-9C7E-5A48-BB86CF9D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2EBD-3A58-468E-B687-CB0191EA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96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709AE8-4BA5-7F65-AB75-41499B2F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DAF771-83AF-AC1F-B2E7-6B7EDDBAB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C83E9C-C31E-39E1-E5D2-2DCA3D601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551F79-8900-9324-11A8-E9BB9F34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876D-47A2-4D94-B0B2-C0D8FADB34C7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B0D9A9-41F4-35DD-326B-F5F61D77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486ABE-1C42-D4F9-ABFF-44796AC6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2EBD-3A58-468E-B687-CB0191EA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83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91BABB-3981-CA3A-2EC9-EFF21D2F6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D86855-362D-B82B-ABAE-CEAAB1775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D9322C8-B1FC-D8DF-9229-651FFD628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2B3E85E-E5AA-E5FF-0260-406512756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12DC451-1927-EAF7-83C9-2648DEF7D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6CC58BD-4D93-608A-072E-4CFE6BA8B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876D-47A2-4D94-B0B2-C0D8FADB34C7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8840DCC-F3C4-4FDF-0A9B-F2C9135C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03CC365-4AC0-EB24-223E-F5B60D0DC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2EBD-3A58-468E-B687-CB0191EA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60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8F67EE-AF5B-A48B-6F38-5017B713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6C21ED9-910B-7A64-355F-83ED33450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876D-47A2-4D94-B0B2-C0D8FADB34C7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6111585-0357-2C0E-C996-D99AF1AB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4B84B25-1112-2770-BE19-1BC788FE6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2EBD-3A58-468E-B687-CB0191EA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725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DCEA4FF-06F2-4CDA-0E5A-C01C31202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876D-47A2-4D94-B0B2-C0D8FADB34C7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67E7EB5-1415-EBA6-D7C4-FD0D5FE03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358220-3981-F1F4-F5B7-1F54EC2D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2EBD-3A58-468E-B687-CB0191EA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287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4E6358-D458-B06F-1020-F4E56A40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5B9711-DE81-8618-D557-A94B1B9EA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BD74E8-E5E2-C7EE-BDAF-225B79D45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B80056-330D-D49A-FDB8-24242825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876D-47A2-4D94-B0B2-C0D8FADB34C7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42BE29-2551-8483-F39F-54994C1A1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6DF3D6-7843-FEBD-91A8-03E4C42E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2EBD-3A58-468E-B687-CB0191EA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08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FAC54D-07BD-7607-DE7C-B58AE78C3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51CC69E-C006-4F8C-9DFE-B5ABB7E3C5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D315D5-A807-98B0-85EE-D36C72444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34E5A7-55ED-8A84-C6D3-C6E35F582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876D-47A2-4D94-B0B2-C0D8FADB34C7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08BF58-B53E-B315-577B-ADB6DB27E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ADD664-5094-53F9-92DB-300173FB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B2EBD-3A58-468E-B687-CB0191EA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4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410279D-AC49-2789-176C-09DD736C4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7E3301-1438-2B93-3EAD-04AE3FD16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CC6C4B-600F-6DEC-B503-783E0A12D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BA876D-47A2-4D94-B0B2-C0D8FADB34C7}" type="datetimeFigureOut">
              <a:rPr lang="it-IT" smtClean="0"/>
              <a:t>14/11/2024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C157CD-73A9-1B20-9DBE-2A3627C3A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F60C72-BB6E-0F5D-C802-F5A8A364A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4B2EBD-3A58-468E-B687-CB0191EA63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68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20C5215-4831-0ABE-A5EB-D0F65FC06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360" y="-112940"/>
            <a:ext cx="5190649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1C8C699-98E9-ACBD-9FFC-03F792E8A2B4}"/>
              </a:ext>
            </a:extLst>
          </p:cNvPr>
          <p:cNvSpPr txBox="1"/>
          <p:nvPr/>
        </p:nvSpPr>
        <p:spPr>
          <a:xfrm>
            <a:off x="9467273" y="2013527"/>
            <a:ext cx="149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Csm Zanolini</a:t>
            </a:r>
          </a:p>
        </p:txBody>
      </p:sp>
    </p:spTree>
    <p:extLst>
      <p:ext uri="{BB962C8B-B14F-4D97-AF65-F5344CB8AC3E}">
        <p14:creationId xmlns:p14="http://schemas.microsoft.com/office/powerpoint/2010/main" val="764314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B946A53-937F-DC2B-426E-90B106747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43" y="311937"/>
            <a:ext cx="9949534" cy="514547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F128C8-ABE8-B557-9CC5-E7CA71274448}"/>
              </a:ext>
            </a:extLst>
          </p:cNvPr>
          <p:cNvSpPr txBox="1"/>
          <p:nvPr/>
        </p:nvSpPr>
        <p:spPr>
          <a:xfrm>
            <a:off x="7307189" y="6198668"/>
            <a:ext cx="3230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</a:rPr>
              <a:t>UA Assistenza Domiciliare San Giovanni</a:t>
            </a:r>
            <a:endParaRPr lang="it-IT" sz="1000" b="1" dirty="0"/>
          </a:p>
        </p:txBody>
      </p:sp>
    </p:spTree>
    <p:extLst>
      <p:ext uri="{BB962C8B-B14F-4D97-AF65-F5344CB8AC3E}">
        <p14:creationId xmlns:p14="http://schemas.microsoft.com/office/powerpoint/2010/main" val="259120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3D01151-24D0-5F11-E6BB-54CEA9CE8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665" y="0"/>
            <a:ext cx="8472669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5431A1E-664D-C940-82AF-5D5086E6CF13}"/>
              </a:ext>
            </a:extLst>
          </p:cNvPr>
          <p:cNvSpPr txBox="1"/>
          <p:nvPr/>
        </p:nvSpPr>
        <p:spPr>
          <a:xfrm>
            <a:off x="8298591" y="1450675"/>
            <a:ext cx="325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Casa Comunità Vado Monzuno</a:t>
            </a:r>
          </a:p>
        </p:txBody>
      </p:sp>
    </p:spTree>
    <p:extLst>
      <p:ext uri="{BB962C8B-B14F-4D97-AF65-F5344CB8AC3E}">
        <p14:creationId xmlns:p14="http://schemas.microsoft.com/office/powerpoint/2010/main" val="1865921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EBB55B-E33A-BBB1-5E7C-E498F110A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509611"/>
            <a:ext cx="2879083" cy="383877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5037A39-0C99-5D45-63AE-18CAA98D379F}"/>
              </a:ext>
            </a:extLst>
          </p:cNvPr>
          <p:cNvSpPr txBox="1"/>
          <p:nvPr/>
        </p:nvSpPr>
        <p:spPr>
          <a:xfrm>
            <a:off x="7261008" y="5330449"/>
            <a:ext cx="32303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</a:rPr>
              <a:t>UA Assistenza Domiciliare San Giovanni</a:t>
            </a:r>
            <a:endParaRPr lang="it-IT" sz="1000" b="1" dirty="0"/>
          </a:p>
        </p:txBody>
      </p:sp>
    </p:spTree>
    <p:extLst>
      <p:ext uri="{BB962C8B-B14F-4D97-AF65-F5344CB8AC3E}">
        <p14:creationId xmlns:p14="http://schemas.microsoft.com/office/powerpoint/2010/main" val="2166191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67C59D1-2C87-9F2C-DBA7-2CB9A1C8C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288" y="0"/>
            <a:ext cx="7124855" cy="536510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D5117A-EDB7-009B-03E1-389C6E340374}"/>
              </a:ext>
            </a:extLst>
          </p:cNvPr>
          <p:cNvSpPr txBox="1"/>
          <p:nvPr/>
        </p:nvSpPr>
        <p:spPr>
          <a:xfrm>
            <a:off x="6228013" y="5776150"/>
            <a:ext cx="4878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i="0" dirty="0">
                <a:solidFill>
                  <a:srgbClr val="333333"/>
                </a:solidFill>
                <a:effectLst/>
                <a:latin typeface="Courier New" panose="02070309020205020404" pitchFamily="49" charset="0"/>
              </a:rPr>
              <a:t>Compagnia Arte e Salute Consultorio familiare Porto Saragozza</a:t>
            </a:r>
            <a:endParaRPr lang="it-IT" sz="1000" b="1" dirty="0"/>
          </a:p>
        </p:txBody>
      </p:sp>
    </p:spTree>
    <p:extLst>
      <p:ext uri="{BB962C8B-B14F-4D97-AF65-F5344CB8AC3E}">
        <p14:creationId xmlns:p14="http://schemas.microsoft.com/office/powerpoint/2010/main" val="213793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587A96-3EB6-DAE5-98D0-9490D600D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022109"/>
            <a:ext cx="8072005" cy="471055"/>
          </a:xfrm>
        </p:spPr>
        <p:txBody>
          <a:bodyPr>
            <a:normAutofit/>
          </a:bodyPr>
          <a:lstStyle/>
          <a:p>
            <a:r>
              <a:rPr lang="it-IT" dirty="0"/>
              <a:t>Dialisi Ambulatorio Uremia Bellaria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B29393-5B45-F9B9-1508-AA9287320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03" y="1124512"/>
            <a:ext cx="3700593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7BBD783-FCB6-EC41-C816-85C500D47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084" y="149946"/>
            <a:ext cx="8791575" cy="580072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206DE2-BF76-CED8-462C-77D2D9B6F45C}"/>
              </a:ext>
            </a:extLst>
          </p:cNvPr>
          <p:cNvSpPr txBox="1"/>
          <p:nvPr/>
        </p:nvSpPr>
        <p:spPr>
          <a:xfrm>
            <a:off x="516048" y="6085608"/>
            <a:ext cx="8374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U.A. Assistenza Domiciliare e Ambulatori territoriali Porto Saragozza</a:t>
            </a:r>
          </a:p>
        </p:txBody>
      </p:sp>
    </p:spTree>
    <p:extLst>
      <p:ext uri="{BB962C8B-B14F-4D97-AF65-F5344CB8AC3E}">
        <p14:creationId xmlns:p14="http://schemas.microsoft.com/office/powerpoint/2010/main" val="3391357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5C98554-2C61-6B9E-56F8-26B2DEC0D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egnaposto testo 20">
            <a:extLst>
              <a:ext uri="{FF2B5EF4-FFF2-40B4-BE49-F238E27FC236}">
                <a16:creationId xmlns:a16="http://schemas.microsoft.com/office/drawing/2014/main" id="{28B4B193-94B8-D238-F2A1-8F9F63DB6532}"/>
              </a:ext>
            </a:extLst>
          </p:cNvPr>
          <p:cNvSpPr txBox="1">
            <a:spLocks/>
          </p:cNvSpPr>
          <p:nvPr/>
        </p:nvSpPr>
        <p:spPr>
          <a:xfrm>
            <a:off x="7810884" y="5578764"/>
            <a:ext cx="5449479" cy="9698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FFFF"/>
                </a:solidFill>
              </a:rPr>
              <a:t>UA Sert  S. Lazzaro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1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, vestiti, dito, donna&#10;&#10;Descrizione generata automaticamente">
            <a:extLst>
              <a:ext uri="{FF2B5EF4-FFF2-40B4-BE49-F238E27FC236}">
                <a16:creationId xmlns:a16="http://schemas.microsoft.com/office/drawing/2014/main" id="{8DA6093A-F16F-9A48-7A4E-43F6DC5B1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0" b="23224"/>
          <a:stretch/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6" name="Segnaposto contenuto 3">
            <a:extLst>
              <a:ext uri="{FF2B5EF4-FFF2-40B4-BE49-F238E27FC236}">
                <a16:creationId xmlns:a16="http://schemas.microsoft.com/office/drawing/2014/main" id="{332E32E5-A9C6-E543-6FF9-B644CC2A7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69" r="14922" b="1"/>
          <a:stretch/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568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44</Words>
  <Application>Microsoft Office PowerPoint</Application>
  <PresentationFormat>Widescreen</PresentationFormat>
  <Paragraphs>8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Courier New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Benini Stefano</dc:creator>
  <cp:lastModifiedBy>Benini Stefano</cp:lastModifiedBy>
  <cp:revision>2</cp:revision>
  <dcterms:created xsi:type="dcterms:W3CDTF">2024-11-14T12:58:43Z</dcterms:created>
  <dcterms:modified xsi:type="dcterms:W3CDTF">2024-11-14T13:34:25Z</dcterms:modified>
</cp:coreProperties>
</file>